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существуют в многостраничной публикации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учебник и журнал состоят из частей, которые помогают читать, искать и понимать материал.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многостраничной публикации разные элементы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издания делает чтение удобнее: вы быстрее находите нужный фрагмент и понимаете, как устроен текст. В школьных учебниках элементы обычно делят на внешние, начальные, основные и справочные — это особенно полезно для навигации.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 переплёт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Обложка, которая сразу «объясняет», о чём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показывает название издания, автора и часто изображение, которое создаёт настроение темы. Нередко можно увидеть название серии или издательства. Для учебников обычно добавляют сведения вроде класса, предмета и года издания — чтобы книгу было легче выбрать и найти.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Переплёт: защита и единый «корпус» для страниц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Переплёт соединяет страницы в прочный блок и помогает книге не разваливаться при частом использовании. Он поддерживает аккуратность издания и делает его удобным для листания. Благодаря переплёту страницы держат порядок, а внешний вид книги сохраняется дольше.
</a:t>
            </a:r>
            <a:endParaRPr lang="en-US" sz="1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Титульный лист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Титульный лист содержит официальные сведения: полное название издания, автора или составителя, город, издательство и год выпуска. В учебниках часто указывают класс и предмет.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элемент работает как «главный паспорт» книги. Именно на титульный лист опираются при оформлении ссылок: по нему можно точно идентифицировать нужное издание.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структуре титульного листа легко понять, кто и где выпустил материал. Формальные данные помогают избежать путаницы, когда названия книг похожи или совпадают.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как карта книги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показывает, из каких разделов состоит публикация, и на каких страницах их искать. Там перечисляют главы, параграфы, разделы и приложения.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оглавления можно оценить, сколько тем рассматривается, и насколько подробно они раскрыты. Это помогает заранее выбрать, с чего начинать чтение или изучение.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найти конкретный материал, оглавление работает как быстрый маршрут. Оно позволяет перейти к нужному фрагменту, не перечитывая всё подряд.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также показывает логику построения текста: какие темы следуют одна за другой и как автор ведёт читателя от основной идеи к деталям.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элементы страницы складываются в навигацию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читателя по ключевым частям многостраничного издания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текст: главы, разделы и подзаголовки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текст обычно организован в главы, разделы и подразделы. Такая иерархия помогает удерживать «крупную картину» и не теряться среди деталей.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Подзаголовки обозначают начало новой мысли: читателю проще понять, где начинается важный фрагмент. Это особенно заметно в учебных текстах с чёткими переходами.
</a:t>
            </a:r>
            <a:endParaRPr lang="en-US" sz="1196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учебниках используется нумерация параграфов и короткие абзацы. Логические связи между частями улучшают понимание, а структура облегчает повторение материала.
</a:t>
            </a:r>
            <a:endParaRPr lang="en-US" sz="11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сильнее всего помогают навигации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изданиях оглавление и заголовки чаще всего служат главными ориентирами, а остальные элементы ускоряют поиск конкретных мест и терминов.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все элементы поддерживают навигацию, их «сила» заметнее проявляется в разные моменты чтения: сначала ориентируемся, затем уточняем и находим.
</a:t>
            </a:r>
            <a:endParaRPr lang="en-US" sz="1112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для объяснения функций элементов (точные доли не заданы).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Иллюстрации, схемы и фотографии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помогает понять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делают материал нагляднее: текст становится легче понять и запомнить. В публикациях встречаются фотографии, рисунки, схемы, карты и диаграммы, которые показывают объекты, примеры и связи.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диаграммы как «инструкция» внутри 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диаграммы помогают увидеть закономерности и порядок действий. Когда картинка связана с конкретным абзацем, читателю не нужно догадываться: изображение поясняет сказанное словами.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21244"/>
            <a:ext cx="3856200" cy="18090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изображениям и их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превращают изображение в понятный фрагмент текста: они объясняют, что показано, и зачем это нужно.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подписи точно объясняют изображение, читатель лучше связывает картинку с текстом и быстрее находит нужную информацию. 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Типовое описание структуры учебной публикации.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в публикации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организует сведения в строки и столбцы, чтобы быстро сравнивать признаки и находить закономерности. Такой формат удобен при подсчётах, повторении и поиске нужной информации.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Табличная форма делает материал компактным: вместо длинных описаний — чёткие ячейки. Читателю проще проверить ответ, сопоставить факты и объяснить вывод.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изданиях таблицы часто содержат даты, определения, результаты опытов и словарные сведения. Единицы измерения и формулировки помогают правильно понимать и воспроизводить данные.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составленная таблица экономит время: по заголовкам видно, что именно сравнивается, а по структуре — как читать строки. Это особенно важно при работе в классе и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показывают в таблицах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таблицы используют для сравнения признаков и результатов опытов: это помогает быстро увидеть различия и сходства между объектами или этапами исследования.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таблице есть даты, числа и термины, читателю проще восстановить ход событий, выполнить расчёты и точно запомнить определения. Главный эффект — быстрое сопоставление.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методическая оценка по типовым примерам учебных изданий; не является статистикой.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71030" y="1887806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Колонтитулы, номера страниц и разделители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страниц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страниц помогают быстро найти нужное место и сделать точную ссылку на конкретную страницу. Это удобно при подготовке ответа и при работе с заданием.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Колонтитулы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Колонтитулы помещают сверху или снизу страницы. Там обычно указывают название книги, главы или раздела, чтобы сразу понимать, где находится читатель в тексте.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Разделители и отбивки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Разделители, отбивки и линии отделяют крупные части текста: главы, темы, параграфы. Визуальные границы снижают утомляемость и улучшают чтение.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блоков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элементы текста разделены блоками и выровнены по единому принципу, читателю легче «сканировать» страницу глазами. Это ускоряет поиск примеров, правил и заданий.
</a:t>
            </a:r>
            <a:endParaRPr lang="en-US" sz="9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Сноска помогает не перегружать основной текст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слова в тексте к пояснению внизу страницы или в конце главы.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источников и библиография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источников показывает, откуда взята информация: книги, статьи, сайты, энциклопедии и учебные материалы. В записи обычно указывают автора, название, год, издательство или адрес ресурса.
</a:t>
            </a:r>
            <a:endParaRPr lang="en-US" sz="1129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работ важно уметь читать эти записи: так легче оформить ссылку и соблюсти требования учителя. Кроме того, это развивает навыки поиска и работы с материалами.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Библиография подтверждает достоверность текста и помогает проверить утверждения. Если нужно узнать первоисточник, читатель может быстро перейти по данным описания.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199483"/>
            <a:ext cx="254651" cy="226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5625" y="3057322"/>
            <a:ext cx="188253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5625" y="3927480"/>
            <a:ext cx="188253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таблица слишком объёмная для основного текста, её переносят в приложение. Там удобнее изучать детали и возвращаться к данным при выполнении заданий и повторении.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приложениях размещают карты и планы, которые помогают разобраться в теме, но перегружали бы страницы главы. Читатель может смотреть их отдельно, сравнивая с текстом.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 анкеты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Анкеты, инструкции и шаблоны документов дают возможность применять материал на практике. Размещение в приложении сохраняет основную часть короткой и сосредоточенной на объяснениях.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Схемы, памятки и дополнительные документы в приложениях нужны, когда они важны для темы. Они поддерживают самостоятельную работу, не отвлекая от главного текста.
</a:t>
            </a:r>
            <a:endParaRPr lang="en-US" sz="8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Указатель, словарь и справочные материалы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и быстрый поиск по 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перечисляет термины, имена и темы и указывает страницы, где они встречаются. Это особенно полезно, когда нужно повторить правило, найти понятие или подготовить ответ по конкретному фрагменту.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памятки для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объясняет трудные слова и специальные понятия. В учебниках также встречаются памятки, хронологические таблицы и списки дат, которые помогают запоминать и систематизировать материал.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346740"/>
            <a:ext cx="3856200" cy="19337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Внешние, начальные, основные и справочные элементы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какую роль играет каждая группа элементов многостраничной публикации: от обозначения издания до уточнений и поиска информации.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группы делает издание предсказуемым: читатель понимает, где искать сведения, как устроен текст и как проверять значения и источники.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структура многостраничных изданий (учебники и справочные книги).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элементы работают вместе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многостраничная публикация объединяет оформление, структуру и справочный аппарат в единую систему. Читателю легче ориентироваться, потому что каждый элемент дополняет другой, а не дублирует его.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элементы, такие как оглавление и заголовки, экономят время: они показывают путь по тексту. Подписи, таблицы и источники делают информацию точной и помогают разобраться в примерах.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изданиях это особенно важно: часто нужно работать с текстом самостоятельно. Когда справочные части продуманы, ученик быстрее находит объяснения, термины и подтверждение фактов.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публикация состоит из полезных элементов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Многостраничная публикация строится из элементов, которые защищают, упорядочивают, объясняют и дополняют текст. Понимание функций обложки, титульного листа, оглавления и справочного аппарата делает чтение точным и удобным.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2026-05-13T16:06:31Z</dcterms:created>
  <dcterms:modified xsi:type="dcterms:W3CDTF">2026-05-13T16:06:31Z</dcterms:modified>
</cp:coreProperties>
</file>