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нахождение площади и объёма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площадь и объём без ошибок.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объём вокруг нас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величины нужны каждый день: когда покупают материалы для ремонта, выбирают упаковку или измеряют пространство в комнате. На уроках математики они учат внимательно читать условие, выделять данные и выбирать верную формулу.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фигуры на плоскости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какую часть плоскости занимает фигура. Для квадрата и прямоугольника её находят по сторонам, а для треугольника дополнительно используют высоту.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важно подставлять размеры в одну систему единиц и не забывать, что результат всегда записывают в квадратных единицах: мм², см², дм² или м².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изображена на бумаге в клетку, площадь можно оценить по клеткам. Такой приём помогает проверить ответ, полученный по формуле, и заметить неточность.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для простых фигур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сколько измерений нужно для каждой формулы площади.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фигур используются похожие данные: одна или две стороны и, при необходимости, высота.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по теме «Площадь фигур»; условные данные для сравнения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 клетчатой бумаге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целые клетки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занимает целые клетки, их удобно пересчитать по строкам и столбцам. Этот способ быстро даёт основу для ответа и помогает не пропустить крупные участки фигуры.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добавляем части клеток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клетки можно объединять попарно: две половины дают одну целую клетку. Такой приём особенно полезен для фигур с неровным контуром и служит хорошей проверкой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и их соотношения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площади и переходы между соседними разрядами.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большей единице число уменьшается, а при переходе к меньшей — увеличивается.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метрические единицы площади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объём тела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пространства занимает тело внутри. Для прямоугольного параллелепипеда его находят по трём измерениям, а для куба используют одно ребро.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площадь основания и высота, удобнее применять формулу V = Sосн · h. Она помогает решать задачи для многих тел с одинаковым основанием.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записывают в кубических единицах: мм³, см³, дм³ или м³. Нельзя подменять их квадратными единицами, потому что это разные величины.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на объём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перейти от условия к ответу.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732" y="169255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332" y="1692550"/>
            <a:ext cx="238200" cy="23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величины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405975" y="2208625"/>
            <a:ext cx="2469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находят для плоских фигур, когда важно узнать, сколько места занимает поверхность. Ответ записывают в квадратных единицах, например в см² или м².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94225" y="2208625"/>
            <a:ext cx="2469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находят для тел, у которых есть длина, ширина и высота. Ответ записывают в кубических единицах, например в см³ или дм³.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для объёма простых тел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чаще всего встречаются тела с прямыми рёбрами и понятными размерами.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форма тела, тем чаще её используют в учебных задачах и тем легче подбирать формулу.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объёма; условные данные для иллюстрации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схему размеров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подписывают длину, ширину и высоту, чтобы сразу увидеть, какие данные нужны для формулы объёма. Это помогает не перепутать измерения и не подставить лишнее число.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его рёбра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все рёбра равны, поэтому достаточно обозначить одно ребро и показать, что остальные такие же. Такой чертёж делает решение короче и понятнее.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неверную формулу: площадь находят по правилам объёма или наоборот. Из-за этого ответ получается формально вычисленным, но не подходит к условию задачи.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одно из измерений, особенно высоту или основание. Без полного набора данных невозможно правильно найти объём или площадь сложной фигуры.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квадратные и кубические единицы. См² показывают площадь, а см³ — объём, поэтому их нельзя заменять друг другом даже при похожих числах.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размеры в разных единицах без перевода к одной системе. Из-за этого вычисление становится неверным, даже если сама формула выбрана правильно.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на площадь и объём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 единицы измерения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и тел помогает быстрее выбрать нужную формулу и не перепутать единицы результата.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видно: для плоских фигур находят площадь, а для объёмных тел — объём; результат всегда записывают в соответствующих квадратных или кубических единицах.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по теме площади и объёма для 6 класса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что нужно найти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 из условия задачи и помогает быстро выбрать между площадью и объёмом.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 составные фигуры и тела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Разбить на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Фигуру или тело делят на знакомые элементы: прямоугольники, треугольники, призмы. Так проще понять, какие формулы пригодятся.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Посчитать по отдельности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части находят площадь или объём, не смешивая разные единицы. Затем результаты аккуратно записывают в черновик.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Сложить или вычесть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значения объединяют: складывают части или вычитают лишний участок. Такой способ помогает решать задачи с вырезами, выступами и сложным контуром.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при изменении высоты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площади основания каждые дополнительные единицы высоты дают одинаковую прибавку объёма.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прямую пропорциональность: чем выше тело при том же основании, тем больше его объём.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формуле V = Sосн · h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242" y="2193263"/>
            <a:ext cx="239100" cy="231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329" y="219009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317" y="2190090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 отделка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считают, когда нужно узнать, сколько обоев, плитки или краски понадобится. Обычно добавляют небольшой запас, чтобы учесть подрезку, неровности и возможные потери материала.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ёмкости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помогает выбрать коробку, бутылку, кастрюлю или аквариум подходящего размера. Важно понимать, сколько пространства внутри может вместить предмет без переполнения.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предметов и помещений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используют для пола, стен, ткани или участка, а объём — для воды, сыпучих материалов и внутреннего пространства. В быту это делает расчёты точнее и удобнее.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по шагам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помогает заметить ошибку ещё до записи окончательного ответа и сделать решение более надёжным.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шаг вызывает сомнение, ответ нужно пересчитать: особенно важно проверить совпадение единиц и здравый смысл результата.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при решении задач на площадь и объём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распознавать нужную формулу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названы стороны плоской фигуры, обычно ищут площадь. Сигналы — слова «поверхность», «граница», «покрытие» и «выложить», которые указывают на работу с плоскостью.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указаны длина, ширина и высота, чаще требуется объём. Подсказки — «вместимость», «заполнить», «сколько войдёт» и «пространство внутри», связанные с телом, а не с фигурой.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полезно мысленно представить объект: плоский он или объёмный. Такой быстрый анализ помогает не перепутать формулу и сразу выбрать нужные единицы ответа.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объём: что важно запомнить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увидеть, что площадь описывает плоскую поверхность, а объём показывает, сколько места занимает тело. Правильная формула, единицы и внимательное чтение условия делают решение надёжным.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2026-05-24T17:27:31Z</dcterms:created>
  <dcterms:modified xsi:type="dcterms:W3CDTF">2026-05-24T17:27:31Z</dcterms:modified>
</cp:coreProperties>
</file>