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Макроэволюция: ключевые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масштабных изменений жизни, создания и исчезновения больших групп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основы науки о макроэволюции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макроэволюции сформировалось в XX веке и базируется на работах Дарвина, развитии палеонтологии и сравнительной анатомии, которые раскрыли эволюционные сдвиги за пределами вида.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макроэволюция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— это процессы, приводящие к образованию высших таксонов, таких как роды и семейства, происходящие на больших временных отрезках.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объединяет изменения, охватывающие поколения и формирующие крупные эволюционные шаги в развитии жизни на Земле.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отличаются длительностью и значительными биологическими изменениями, которые выходят за рамки привычного видообразования.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макроэволюция отличается от микроэволюции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макроэволюции возникают новые роды, семейства и даже классы организмов, что невозможно объяснить только микроэволюционными процессами.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связана с изменениями внутри вида — мутации, генетический дрейф и естественный отбор отвечают за эти мелкие модификации.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включает совокупность таких изменений, приводящих к образованию новых биологических групп за длительный период.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макроэволюция охватывает крупномасштабные эволюционные события, формирующие структуру жизни в целом.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3909" y="1392459"/>
            <a:ext cx="1658100" cy="15674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9345" y="1392459"/>
            <a:ext cx="1658100" cy="15674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9345" y="3206268"/>
            <a:ext cx="1658100" cy="15674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33909" y="3206268"/>
            <a:ext cx="1658100" cy="156742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618157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формирует новые виды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Баррьеры в виде гор, рек или континентов разделяют популяции, что препятствует обмену генов и способствует накоплению различий, необходимых для видообразования.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143593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вымирания: катастрофические события, меняющие жизнь
</a:t>
            </a:r>
            <a:pPr algn="l" indent="0" marL="0">
              <a:lnSpc>
                <a:spcPct val="130039"/>
              </a:lnSpc>
              <a:buNone/>
            </a:pPr>
            <a:r>
              <a:rPr lang="en-US" sz="17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массовых вымираний уничтожают большинство существующих видов, открывая эволюционные ниши для новых форм жизни. К таким событиям относятся большие экологические катастрофы и климатические сдвиги.
</a:t>
            </a:r>
            <a:endParaRPr lang="en-US" sz="1229" dirty="0"/>
          </a:p>
        </p:txBody>
      </p:sp>
      <p:sp>
        <p:nvSpPr>
          <p:cNvPr id="13" name="Text 3"/>
          <p:cNvSpPr txBox="1"/>
          <p:nvPr/>
        </p:nvSpPr>
        <p:spPr>
          <a:xfrm>
            <a:off x="2143593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 – взрывное разнообразие видов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освоения новых экосистем группа организмов быстро диверсифицируется, занимая различные экологические ниши и приобретая уникальные признаки.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618157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и перестройки хромосом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геномные изменения вносят новые признаки в организмы, обеспечивая материал для биологических инноваций и эволюционных скачков.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макроэволюции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в истории Земли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вымирание в разной степени обновляло биосферу, приводя к смене доминирующих групп организмов.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служили главными регуляторами биоразнообразия и эволюционных скачков.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динозавров: ключевой пример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открыло экологические ниши для млекопитающих, повлияв на дальнейшее развитие жизни на планете.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66 миллионов лет назад астероид диаметром около 10 км вызвал глобальные катастрофические изменения климата и экосистем.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привело к исчезновению трёх четвертей видов, включая подавляющее большинство динозавров за исключением их потомков — птиц.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Tiktaalik — переходная форма от рыб к земноводным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Обнаруженный в Арктике Tiktaalik имеет характеристики как рыб, так и первых наземных животных. Это доказывает постепенную адаптацию к жизни на суше около 375 миллионов лет назад.
</a:t>
            </a:r>
            <a:endParaRPr lang="en-US" sz="102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связь между рептилиями и птицами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из самых известных ископаемых переходных звеньев, археоптерикс сочетает черты рептилий и птиц, демонстрируя эволюцию полёта и перьевого покрова.
</a:t>
            </a:r>
            <a:endParaRPr lang="en-US" sz="117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лошади на примере ископаемых форм
</a:t>
            </a:r>
            <a:pPr algn="l" indent="0" marL="0">
              <a:lnSpc>
                <a:spcPct val="130039"/>
              </a:lnSpc>
              <a:buNone/>
            </a:pPr>
            <a:r>
              <a:rPr lang="en-US" sz="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окаменелостей показывает постепенные изменения в структуре копыт, зубов и размерах, иллюстрируя адаптацию к новым условиям жизни в течение миллионов лет.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свидетельства макроэволюции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возникло из одного предка за короткий период, демонстрируя быстрое приспособление к разным условиям среды.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Чарльза Дарвина, 1835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Дарвиновых вьюрков на Галапагосских островах иллюстрирует силу адаптивной радиации и её роль в макроэволюции.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новых групп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процесс макроэволюционных изменений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видообразования способствуют увеличению биологического разнообразия за счёт появления новых форм жизни, занимающих различные экологические ниши.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новые виды формируются благодаря накоплению генетических изменений и различий в поведении, которые препятствуют скрещиванию между популяциями.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 происходит без явной физической изоляции, за счёт генетических или экологических различий, таких как адаптация к разным пищевым ресурсам внутри одной территории.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Аллопатрическое видообразование возникает при географическом разделении популяций, например, через образование гор, рек или островов, что приводит к прекращению обмена генами между группами.
</a:t>
            </a:r>
            <a:endParaRPr lang="en-US" sz="1193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видообразования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адаптивной радиации: вьюрки Дарвина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Галапагосских островах из одного общего вида вьюрков образовалось более пятнадцати разных видов с уникальной формой клюва. Это разнообразие связано с освоением различных пищевых ресурсов и условий обитания.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разным условиям позволила каждому виду занять отдельную экологическую нишу, что обеспечило успешное сосуществование и широкую распространённость в регионе.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мутации на уровне генов и хромосом могут вызывать значительные изменения в организмах, создавая предпосылки для возникновения новых признаков и видов.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Перестройки хромосом меняют структуру генома, влияя на наследуемость признаков и способствуя долгосрочным эволюционным изменениям в популяциях.
</a:t>
            </a:r>
            <a:endParaRPr lang="en-US" sz="1374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Дупликация генов приводит к появлению копий, которые могут развиваться независимо и приобретать новые функции, способствуя эволюционной инновации.
</a:t>
            </a:r>
            <a:endParaRPr lang="en-US" sz="1354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механизмы макроэволюции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Конвергентная эволюция как результат макроэволюции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млекопитающие, как киты, и древние морские рептилии приобрели схожую обтекаемую форму тела для эффективного плавания в воде.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форм тела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 птицы развили крылья независимо друг от друга, что является примером приспособления к полёту, несмотря на разное эволюционное происхождение.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у разных групп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Неродственные виды могут развивать схожие адаптации к одинаковым климатическим и экологическим условиям, демонстрируя влияние среды на эволюцию признаков.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адаптация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723644"/>
            <a:ext cx="4534800" cy="33877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палеонтологические находки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макроэволюционных изменений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иллюстрирует ключевые этапы развития жизни на Земле в форме крупных эволюционных событий и появившихся таксонов.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обеспечивает ключевые переходы в истории жизни, отражая становление важных биологических групп.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доказательства макроэволюции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часы позволяют оценить время расхождения видов, используя скорость накопления мутаций в геноме.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показывает сходство генов у разных видов, подтверждая их общее происхождение и долгосрочные эволюционные связи.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семейства HOX присутствуют у большинства животных и участвуют в формировании тела, демонстрируя общие эволюционные механизмы.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белковых последовательностей подтверждает происхождение сложных групп организмов и восстанавливает эволюционное древо.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технологии для изучения эволюции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позволяют анализировать целые геномы и раскрывать древние гены, что помогает понять происхождение и развитие различных видов.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баз данных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Базы данных, такие как GenBank, предоставляют доступ к генетической информации тысяч организмов, что облегчает сравнение и строение филогенетических деревьев.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биоинформатики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больших данных с помощью биоинформатики помогает выявлять закономерности и новые детали макроэволюционных процессов на молекулярном уровне.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в современных исследованиях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и биологическое разнообразие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Макроэволюционные процессы обеспечивают появление новых видов и форм, создавая основу для разнообразия экосистем по всему миру.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макроэволюции помогает прогнозировать устойчивость экосистем и их реакцию на изменяющиеся внешние факторы.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биомов отражает исторические макроэволюционные события и адаптацию организмов к различным природным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исторических вымираний и адаптаций помогает подготовиться к возможным экологическим кризисам в будущем.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макроэволюции способствуют разработке стратегии сохранения редких и исчезающих видов.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эволюционных процессов помогает оценить влияние климатических изменений на биосферу и прогнозировать их последствия.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макроэволюции объясняет происхождение человека и наше место среди живых организмов на планете.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макроэволюции для человека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Макроэволюция: фундамент биологического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раскрывает глубинные процессы формирования жизни и разнообразия. Современные исследования объединяют генетику и экологию, расширяя понимание закономерностей живой природы.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2026-05-08T04:28:29Z</dcterms:created>
  <dcterms:modified xsi:type="dcterms:W3CDTF">2026-05-08T04:28:29Z</dcterms:modified>
</cp:coreProperties>
</file>