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неаллельных генов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одного гена к работе целой генетической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формируется сетью генов и условиями среды. Один ген задаёт фермент, другой — регулятор, третий — звено биохимической цепи. Поэтому один и тот же генотип может проявляться по-разному, особенно у количественных признаков человека — роста, массы тела и окраски.
</a:t>
            </a:r>
            <a:endParaRPr lang="en-US" sz="1473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 — не один ген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неаллельных генов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локусы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Неаллельные гены находятся в разных участках хромосом и не являются вариантами одного и того же гена. Они могут действовать вместе, если участвуют в одном процессе или на одном этапе развития признака.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гены не обязаны кодировать одинаковые продукты: один может синтезировать фермент, другой — белок-регулятор. Их совместная работа приводит к появлению единого фенотипического эффекта, который нельзя объяснить действием только одного гена.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наследование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случаи показывают, что наследование признаков устроено сложнее, чем простое независимое действие отдельных генов. Один признак часто является итогом согласованной работы нескольких генетических факторов.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Отклонение от классики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их взаимодействии ожидаемые менделевские соотношения в потомстве меняются. Особенно заметно это в дигибридных скрещиваниях, где вместо 9:3:3:1 возникают иные фенотипические пропорции.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Комплементарность: совместное действие генов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Необходимы оба гена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комплементарности признак появляется только тогда, когда в генотипе есть доминантные аллели в двух или нескольких локусах. Каждый из генов вносит обязательный вклад в формирование результата.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Типичное расщепление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поколении F2 для комплементарности характерно расщепление 9:7. Оно отражает, что окрашенный или иной конечный фенотип возможен только при полном сочетании необходимых доминантных аллелей.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Срыв при одном пробеле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в одном из нужных локусов отсутствует доминантный аллель, биохимическая цепь не завершается. В итоге конечный продукт не образуется, и признак не проявляется.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известный пример — окраска цветков душистого горошка. Для синтеза пигмента нужны продукты двух генов, поэтому белая и окрашенная формы появляются в зависимости от их совместного присутствия.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Показанные схемы не равны по числу фенотипов: одни сужают разнообразие потомков, другие создают дополнительные классы или непрерывный ряд признаков.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генетика: типичные фенотипические соотношения в F2, по материалам школьного курса биологии.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взаимодействуют гены, тем заметнее отклонение от 9:3:3:1 и тем меньше предсказуемость простого менделевского деления.
</a:t>
            </a:r>
            <a:endParaRPr lang="en-US" sz="1149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Фенотипические соотношения при разных типах взаимодействия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Эпистаз как подавление действия другого гена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Эпистаз возникает, когда один неаллельный ген подавляет проявление другого. В результате признак, который должен был бы сформироваться, маскируется или полностью изменяется под действием второго гена.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эпистаз проявляется только тогда, когда эпистатический ген находится в рецессивном состоянии. Такая схема часто даёт расщепление 9:3:4 в потомстве F2.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доминантном эпистазе достаточно одной доминантной аллели, чтобы подавить проявление другого гена. Именно поэтому один из фенотипов может объединять несколько генотипических групп.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Эпистаз хорошо известен по примерам окраски плодов тыквы, шерсти мышей и окраски лабрадоров. Во всех случаях один ген меняет или блокирует проявление другого признака.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образования признака при комплементарности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работа двух генов в одном биохимическом пути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Полимерия и количественные признаки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Суммирование эффектов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полимерии несколько генов действуют сходно и усиливают один и тот же признак. Чем больше доминантных аллелей в генотипе, тем сильнее выражен результат.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Непрерывная 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Полимерия лежит в основе широкого диапазона значений признака. Вместо нескольких резких категорий возникает плавное распределение, где различия между особями постепенно меняются.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наследуются признаки, которые трудно разделить на чёткие классы: рост человека, масса тела, цвет кожи, размер зёрен и урожайность культурных растений.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селекционеры и медики часто сталкиваются не с единичным признаком, а с его степенью выраженности. Для таких признаков особенно важен вклад многих генов одновременно.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4553"/>
            <a:ext cx="4365000" cy="18615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общей генетики: типовые схемы неаллельного взаимодействия.
</a:t>
            </a:r>
            <a:endParaRPr lang="en-US" sz="939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механизмы меняют фенотипическое расщепление в F2.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механизмы связаны с одним общим признаком, но по-разному меняют доли фенотипов: от маскирования до суммирования эффектов.
</a:t>
            </a:r>
            <a:endParaRPr lang="en-US" sz="116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взаимодействия генов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0431" y="1498328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30097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Модифицирующие гены и усиление признака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Изменяют степень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Модификаторы не создают признак заново, а делают его сильнее, слабее, устойчивее или заметнее. Они особенно важны там, где основной ген даёт лишь базовый эффект.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Влияют на окраску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гены могут усиливать или ослаблять окраску, не меняя сам факт наличия признака. Поэтому у разных особей один и тот же признак выглядит по-разному по интенсивности.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Зависят от генома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модификатора определяется не только его собственным аллелем, но и окружением в геноме. Один и тот же ген может проявляться по-разному в разных сочетаниях.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 к среде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Проявление модифицирующих генов часто меняется под влиянием условий среды. Это помогает объяснить, почему наследственные особенности могут выглядеть неодинаково у близких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0406" y="365350"/>
            <a:ext cx="3805638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2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комплементарности: окраска цветков душистого горошка
</a:t>
            </a:r>
            <a:endParaRPr lang="en-US" sz="2023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12853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необходимых гена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цветков появляется только тогда, когда в клетке работают оба доминантных локуса. Каждый из них участвует в одной цепи синтеза пигмента, поэтому выпадение любого звена делает цветок белым.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2458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в F2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скрещивании гибридов второго поколения обычно получают соотношение 9 окрашенных к 7 белым. Такое расщепление удобно показывает, что признак зависит не от одного гена, а от их совместной работы.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3716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Душистый горошек стал учебной моделью комплементарности, потому что здесь легко проследить связь между генотипом и фенотипом. На его примере наглядно видно, как один признак может требовать нескольких генов одновременно.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анализируют наследование неаллельных генов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Сравнение с моделью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наблюдаемые числа сопоставляют с ожидаемым менделевским соотношением 9:3:3:1 и отмечают, есть ли заметное отклонение.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Поиск типа взаимодействия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отклонение подтверждается, делают вывод о взаимодействии генов и проверяют, соответствует ли оно комплементарности, эпистазу или полимерии.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Дигибридное скрещивание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получают потомство от родителей, различающихся по двум признакам, чтобы проверить, как распределяются фенотипы в следующем поколении.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χ²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понять, случайно ли различие, используют критерий хи-квадрат. Он помогает оценить, насколько наблюдаемое расщепление согласуется с теорией.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сравниваются не числа потомков, а распределение фенотипов в одном и том же поколении F2 при разных механизмах наследования.
</a:t>
            </a:r>
            <a:endParaRPr lang="en-US" sz="110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соотношения фенотипов F2 из классической генетики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общее число потомков одинаково, доли фенотипов меняются: это главный признак взаимодействия неаллельных генов и причина отклонения от схемы 9:3:3:1.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Отклонение от менделевского расщепления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143" y="1062325"/>
            <a:ext cx="27030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и биохимические пути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09596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ген может кодировать фермент, который образует исходное вещество для дальнейшей реакции. Без этого продукта вся цепь останавливается уже на начальном звене.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704543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оба гена активны, путь проходит последовательно и приводит к появлению нужного вещества. Поэтому даже один дефект в цепи меняет итоговый фенотип.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09596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Следующее звено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ген часто отвечает за белок, превращающий промежуточное соединение в более сложный продукт. Если этот этап нарушен, конечный признак не формируется полностью.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704543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механизм особенно хорошо объясняет окраску, синтез пигментов и некоторые наследственные нарушения обмена веществ, где важен порядок работы нескольких генов.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546328"/>
            <a:ext cx="4164900" cy="22906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 из школьной и общей генетики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приведены известные примеры, показывающие, как разные типы взаимодействия проявляются у растений, животных и человека.
</a:t>
            </a:r>
            <a:endParaRPr lang="en-US" sz="1235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принцип взаимодействия генов встречается в разных организмах, поэтому тема имеет универсальное значение для биологии.
</a:t>
            </a:r>
            <a:endParaRPr lang="en-US" sz="127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 неаллельного взаимодействия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селекции и медицины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7925" y="1441499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селекции знание взаимодействия генов помогает точнее подбирать родительские формы и прогнозировать признаки потомства, особенно если нужное свойство формируется несколькими генами сразу.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2627749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болезней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медицине эти закономерности объясняют, почему наследственные болезни могут проявляться по-разному даже у близких родственников: на выраженность признака влияет не один ген, а их сочетание.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37925" y="3819324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вариабельности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действие генов позволяет лучше понимать устойчивость к неблагоприятным условиям, качество продукции и разброс количественных признаков, важных для человека и хозяйства.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определения типа взаимодействия в генетической задаче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фенотипов потомства и сравнения их с типичными генетическими моделями.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41037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количественных признаках внешние условия заметно меняют выраженность наследственного эффекта. Поэтому оценивать нужно не только генотип, но и условия развития.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31432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расщеплениях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Генотипическое и фенотипическое расщепление не всегда совпадают. Если не различать их, легко неверно интерпретировать результаты скрещивания.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21828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 внешнему виду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фенотип не означает автоматически доминирование. Сначала нужно проверить расщепление в потомстве и только потом делать вывод о типе наследования.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800" y="12223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типов взаимодействия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Аллельное и неаллельное взаимодействие нельзя отождествлять: первое связано с вариантами одного гена, а второе — с работой разных генов в одном признаке.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по теме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работают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Неаллельные гены редко действуют изолированно: они могут дополнять друг друга, подавлять или усиливать эффект, формируя единый фенотипический результат.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механизмы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Комплементарность, эпистаз, полимерия и модифицирующее действие показывают, что один и тот же признак может возникать разными генетическими путями.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Менделевская схема не всегда достаточна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соотношения удобны для основы, но реальные признаки часто отклоняются от них, потому что в наследовании участвует не один, а несколько генов.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генетическая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этой темы помогает видеть организм как систему взаимосвязанных генов, где фенотип является итогом их согласованной работы и влияния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гена к системе: главная идея темы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Неаллельные гены показывают, что наследование — это работа целой генетической сети. Комплементарность, эпистаз и полимерия объясняют разнообразие признаков, а также отклонения от простых законов Менделя.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2026-06-01T18:59:17Z</dcterms:created>
  <dcterms:modified xsi:type="dcterms:W3CDTF">2026-06-01T18:59:17Z</dcterms:modified>
</cp:coreProperties>
</file>