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углы без транспортира и не ошибаться в чертежах?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и вертикальные углы
</a:t>
            </a:r>
            <a:endParaRPr lang="en-US" sz="27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в точке пересечения
</a:t>
            </a:r>
            <a:endParaRPr lang="en-US" sz="2681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и вертикальные углы легко увидеть там, где две прямые пересекаются: на схеме улиц, в чертеже или даже в ножницах. На этом уроке разберём, как их распознавать и использовать свойства для быстрых вычислений.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опорное значение: если известен один из смежных углов, второй можно найти сразу.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Развёрнутый угол помогает находить смежные углы и проверять чертежи.
</a:t>
            </a:r>
            <a:endParaRPr lang="en-US" sz="2177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геометрии 7 класса: свойства развёрнутого и смежных углов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углы: определение и вид на чертеже
</a:t>
            </a:r>
            <a:endParaRPr lang="en-US" sz="214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вершина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начинаются в одной точке, поэтому на рисунке у них совпадает вершина. Это первый признак, по которому удобно искать нужную пару.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сторона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таких углов есть одна общая сторона, а две другие стороны лежат на одной прямой. Именно это отличает смежные углы от просто соседних углов.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Развёрнутый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смежные углы образуют развёрнутый угол. Поэтому их сумма всегда равна 180°, даже если сами углы на чертеже выглядят по-разному.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на 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найти рядом расположенные углы с общей стороной и проверить, продолжают ли их внешние стороны одну линию. Тогда перед вами смежная пара.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3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смежных углов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признаки и увидим, как по чертежу распознать смежную пару.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удобно находить по общей стороне и проверять по сумме 180°.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7 класса, тема «Смежные углы»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306725" y="14694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Найдите известный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угол, значение которого уже дано. Если он смежный с искомым, оба угла вместе составляют развёрнутый угол.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128184" y="24875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Составьте 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смежных углов равна 180°, значит для неизвестного угла можно записать уравнение. Например, x + 47 = 180.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904155" y="35056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Вычислите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неизвестный угол, вычтите известное значение из 180°. Так при 72° второй смежный угол будет равен 108°.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смежный угол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углы: как они образуются
</a:t>
            </a:r>
            <a:endParaRPr lang="en-US" sz="2445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прямых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появляются только там, где две прямые пересекаются. Вокруг точки пересечения образуются четыре угла, из которых можно выделить две противоположные пары.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напротив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лежат друг напротив друга, поэтому их называют противоположными. Они не стоят рядом и не имеют общей стороны.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пары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чертеже всегда можно увидеть две пары вертикальных углов. Если отметить один угол, его вертикальный лежит через вершину с другой стороны.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смотреть не на соседние, а на противоположные углы. Если углы разделены вершиной, значит это вертикальная пара.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углов на чертеже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свойства связаны с равенством, а какие — с суммой углов.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опираются на 180°, а вертикальные — на равенство противоположных углов.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геометрии 7 класса; сравнение свойств углов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38°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позволяет сразу находить неизвестный угол в точке пересечения прямых без дополнительных измерений.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Противоположный вертикальный угол имеет такую же величину.
</a:t>
            </a:r>
            <a:endParaRPr lang="en-US" sz="2423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геометрии 7 класса: вертикальные углы равны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углы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 пропустить ни одного важного шага.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5487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общая вершина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Смежными нельзя считать любые углы с одной вершиной. Нужна ещё общая сторона, а две другие стороны должны лежать на одной прямой и образовывать развёрнутый угол.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5800" y="29803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вертикальными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находятся напротив друг друга после пересечения двух прямых. У них нет общей стороны, поэтому рядом расположенные углы нельзя называть вертикальными.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равенства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не обязаны быть равными. Равенство получается только тогда, когда оба угла по 90° и вместе составляют прямую линию.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050721"/>
            <a:ext cx="4231200" cy="16862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находят смежные и вертикальные углы по одному известному значению.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Смежный угол всегда дополняет данный до 180°, а вертикальный сохраняет ту же величину.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«Смежные и вертикальные углы».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эти углы встречаются в жизни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Перекрёсток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17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улиц две дороги часто пересекаются под разными углами. Тогда легко увидеть пару смежных углов рядом и пару вертикальных напротив друг друга. Такие рисунки помогают читать планы и чертежи увереннее.
</a:t>
            </a:r>
            <a:endParaRPr lang="en-US" sz="1702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 и крест-накрест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Лезвия ножниц, перекрещенные нити или резинки образуют хорошо знакомую фигуру пересечения. В ней сразу видны четыре угла вокруг одной точки, а противоположные углы равны между собой.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в тетради
</a:t>
            </a:r>
            <a:pPr algn="l" indent="0" marL="0">
              <a:lnSpc>
                <a:spcPct val="100000"/>
              </a:lnSpc>
              <a:buNone/>
            </a:pPr>
            <a:r>
              <a:rPr lang="en-US" sz="16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школьных рисунках пересекающиеся прямые встречаются очень часто. По ним удобно тренироваться: сначала найти смежные углы, затем проверить вертикальные, а потом убедиться, что все значения согласованы.
</a:t>
            </a:r>
            <a:endParaRPr lang="en-US" sz="164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задачи чаще встречаются в этой теме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вычисляют неизвестный угол по готовому рисунку, а реже — проверяют аккуратность построения и обозначений.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нагрузка темы — вычисления по 180° и равенству вертикальных углов; задачи с буквами встречаются тоже часто.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заданий по теме «Смежные и вертикальные углы».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с буквенными обозначениями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4925" y="1903722"/>
            <a:ext cx="3693956" cy="105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Составляем уравнение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x смежный с 47°, то его находят через сумму 180°. Записывают x + 47 = 180 и получают неизвестное значение простым вычитанием.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378728" y="1903097"/>
            <a:ext cx="3693956" cy="105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вертикальные углы обозначены как 3a и 84°, их приравнивают: 3a = 84. После деления на 3 получают a = 28, а затем проверяют ответ по чертежу.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в геометрической задаче
</a:t>
            </a:r>
            <a:endParaRPr lang="en-US" sz="2201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 свойствам смежных и вертикальных углов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495030"/>
            <a:ext cx="700500" cy="56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850" y="1486730"/>
            <a:ext cx="700500" cy="56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550" y="1430330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имеют общую сторону и вместе образуют развёрнутый угол. Поэтому сумма смежных углов всегда равна 180°, а один из них легко найти по другому.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углы лежат напротив друг друга при пересечении двух прямых. Они всегда равны, поэтому помогают быстро находить неизвестные значения без дополнительных измерений.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сводится к внимательному чтению чертежа и выбору нужного свойства. Если определить тип пары углов правильно, большинство задач решается за несколько шагов.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свойств в одной схеме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 пересечения соединяет сразу несколько понятий, поэтому удобно видеть их вместе, а не по отдельности.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понятиями образуют единую опору для вычислений: угол, сумма и равенство работают как одна система.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свойств углов при пересечении двух прямых.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3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теме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вспомнить, какое свойство использовать в задаче и что именно проверять на чертеже.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не работают по отдельности: сначала находят пару углов, затем применяют сумму 180° или равенство вертикальных углов.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теме «Смежные и вертикальные углы».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увидели, что смежные углы дополняют друг друга до 180°, а вертикальные остаются равными. Эти правила помогают решать задачи, проверять чертежи и уверенно работать с пересечением прямых.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2026-05-29T01:58:52Z</dcterms:created>
  <dcterms:modified xsi:type="dcterms:W3CDTF">2026-05-29T01:58:52Z</dcterms:modified>
</cp:coreProperties>
</file>