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в литературе: образ, память, становление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литературе раскрывает истоки характера, совести и жизненного выбора.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детства важна в 11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помогают понять, как формируются ценности, мировоззрение и внутренние конфликты героя. Через воспоминания о детстве литература показывает не только человека, но и эпоху, семью, общество и меру их влияния на личность.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детства в русской литературе: основные смысловые линии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изображается как время домашнего тепла, доверия и первых нравственных ориентиров, когда любовь семьи формирует чувство защищенности и внутренней гармонии.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это период ранних испытаний: ребенок впервые сталкивается с обидой, виной, страхом, несправедливостью и учится отличать добро от зла.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XIX–XX веков часто показывает детство в условиях бедности, сиротства и социальной незащищенности, подчеркивая уязвимость ребенка перед миром взрослых.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становятся источником памяти взрослого героя: именно они помогают ему заново осмыслить прошлое и увидеть подлинную нравственную основу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образа детства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детства выполняет в тексте несколько смысловых функций и помогает раскрыть героя, общество и авторскую позицию.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литературе почти никогда не ограничивается биографией: оно несет нравственный и философский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анализ русской классики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повести Л. Н. Толстого «Детство»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Николеньки Иртеньева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детство глазами Николеньки, поэтому особенно заметны его наблюдательность, доверчивость и тонкая эмоциональная реакция. Повседневный быт становится частью духовного роста героя.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школа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отношения, общение с матерью, гувернером и сверстниками раскрывают первые переживания стыда, любви и ревности. Через них формируется психологическая основа будущей личности.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образом детства в произведениях 11 класса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детство раскрывается через семейные отношения и внутреннее взросление героя, а не через внешнее действие.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курса связаны с формированием личности и памятью о пережитом; социальные и школьные темы дополняют эту линию.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произведений школьной программы по литературе, 11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как источник нравственного опыта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в литературе особенно остро переживает несправедливость, унижение и насилие, поэтому ранние впечатления быстро становятся первыми уроками совести и ответственности.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проявления заботы, милосердия и участия: они запоминаются сильнее бытовых событий и нередко определяют доверие героя к людям и миру.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память сохраняет не только сам факт, но и его долгий внутренний отклик, поэтому сцены детства часто предвосхищают будущие решения взрослого персонажа.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изображается путь взросления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художественного развития в произведениях о детстве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Автобиографическое начало в изображении детства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проза делает детство особенно достоверным: бытовые детали, речь взрослых и семейные отношения передаются так, будто пережиты лично и заново осмыслены.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Толстого, Горького и Бунина личная память превращается в художественный материал, который помогает показать и частную судьбу, и характер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соединяет факт и обобщение: детские годы воспринимаются как часть биографии автора и одновременно как образ целой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Тяжелое детство в автобиографической прозе М. Горького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«Детство» Алеша Пешков живет в атмосфере бедности, семейных ссор и жестокости, рано сталкиваясь со страхом, унижением и несправедливостью. Эта среда ускоряет его нравственное взросление.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люди, сохраняющие человечность, и сам внутренний труд героя: он постепенно учится различать добро и зло. Через этот опыт автобиографическая проза становится рассказом о стойкости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моделей детства: Толстой и Горький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 классике детство может быть не только светлым, но и травматичным источником личностного роста.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детство связано с внутренней гармонией, у Горького — с конфликтом; оба опыта формируют нравственную зрелость.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анализ повестей Л. Н. Толстого «Детство» и М. Горького «Детство».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93312"/>
            <a:ext cx="3604200" cy="13568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детстве в школьном курсе: авторы, герои, смысл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тема детства раскрывается через разные типы опыта: счастливый, трудный и нравственно испытующий.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тексты по-разному показывают взросление, но в центре остаются память, нравственный выбор и отношение взрослых к ребёнку.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 школьный анализ произведений 11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тема утраты в прозе и поэзии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сталкивается с потерей близкого человека, разлукой или изменением привычной среды. Именно здесь возникает первое переживание невозвратимости прошлого.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не исчезает, а закрепляется как сильное чувство. Воспоминание начинает определять внутренний мир взрослого героя и тональность текста.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утрата переосмысляется как часть личной истории. Детство возвращается в литературе не буквально, а как образ ушедшего, но значимого мира.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связаны с воспоминаниями о детстве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таких текстах часто показаны через детали дома, голоса взрослых и повторяющиеся предметы памяти.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ностальгия и тепло, но тяжёлое детство усиливает страх и потерю, делая воспоминание драматичным.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анализ русской прозы и поэзии о детстве.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50" y="1804995"/>
            <a:ext cx="751200" cy="600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804995"/>
            <a:ext cx="751200" cy="60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6813" y="1744875"/>
            <a:ext cx="63105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учитель и книга как опора становления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вводит героя в мир правил, ответственности и общения. Она становится не только местом учёбы, но и пространством первых нравственных испытаний и самоопределения.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 литературе часто воплощает личный пример, сочувствие и требовательность. Его слова или поступок могут изменить отношение ребёнка к себе и к другим людям.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герою выйти за пределы собственного опыта. Через чтение он учится понимать мир глубже, а иногда именно книга становится первым шагом к внутренней свободе.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 у И. А. Бунина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мгновения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детские впечатления переданы предельно зримо: через запахи, звуки, свет и движение воздуха. Такая детализация делает воспоминание почти осязаемым и эмоционально достоверным.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природа как пространство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сад, летний двор и деревенский пейзаж у Бунина становятся знаками утраченного мира. Память сохраняет не событие само по себе, а его неповторимую атмосферу и тихую красоту.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жизненному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автобиографической и лирической прозы воспоминания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счастливое и трагическое детство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факторов показывает, что решающими оказываются не внешние события сами по себе, а качество отношений в семье и окружении.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Счастливое детство строится на заботе и безопасности, трагическое — на конфликте и одиночестве; именно это задаёт дальнейший путь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произведений о детстве в школьном курсе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2479"/>
            <a:ext cx="4176900" cy="21007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по теме «Детские годы»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фиксирует основные литературные значения образа детства и помогает обобщить изученный материал.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детства объединяет психологический, нравственный и социальный подходы, позволяя увидеть человека через его ранний опыт.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анализа произведений о детстве.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как ключ к пониманию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детство в литературе, мы видим, как ранний опыт превращается в характер, память и выбор. Именно поэтому детские годы помогают глубже понять героя и его судьбу.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2026-05-23T20:39:18Z</dcterms:created>
  <dcterms:modified xsi:type="dcterms:W3CDTF">2026-05-23T20:39:18Z</dcterms:modified>
</cp:coreProperties>
</file>