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Древнего Египта: основные участники и ключевые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Египте строилась вокруг строгой иерархии и разных социальных слоёв.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цивилизации у Нила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тысяч лет назад на берегах Нила возникла одна из первых цивилизаций. Природные условия способствовали развитию земледелия, городов и сложной социальной структуры. Источники — папирусы, раскопки, фрески — раскрывают устройство общества каждого слоя.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Фараон: божественный правитель Древнего Египта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Воплощение бога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Фараона почитали как живого бога, воплощение Гора, что наделяло его верховной властью и священной ролью в религии и управлении страной.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всем имуществом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законам Египта, весь урожай, земли и люди считались собственностью фараона, что подчёркивало его абсолютный контроль над государством.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посредника между людьми и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выступал как связующее звено между богами и народом, обеспечивая стабильность и справедливость через свои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Вельможи: ключ к власти и управлению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провинциями и сборами налогов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Вельможи контролировали номы — административные единицы, собирали налоги и следили за порядком в регионах по поручению фараона.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земельные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поместья могли занимать тысячи гектаров, где обрабатывались земли, а также располагались храмы под их опекой.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по наследству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Должности и земли часто переходили в пределах знатных семей, укрепляя власть и влияние их родов на протяжении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 писцы: опора государственного аппарата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Визирь возглавлял администрацию, контролируя исполнение приказов фараона по всей стране и обеспечивая порядок в управлении.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 писцы составляли бюрократию, без которой эффективное управление обширным Египтом было невозможно.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владели письменностью, велись записи налогов, урожая, переписи людей и хранились важные документы государства.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устройство Египта в процентах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— вершина пирамиды, а крестьяне составляли большинство населения.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верхушки к низу права и влияние постепенно сокращались, отражая социальное неравенство.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Похоронные традиции знати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роскоши гробниц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египтяне строили гробницы с расписными стенами и статуями, демонстрирующими их статус и религиозные представления о загробной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погребального клада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захоронениях находят золотые украшения, расписную керамику и модели лодок — символы достатка и веры в вечную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храмов и дворцов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управляли землей и ресурсами, обеспечивая сбор налогов и распределение продуктов среди населения в трудные годы.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организовывали праздники и ритуалы, укрепляя социальные связи и религиозное единство.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храмов работали ремесленники и крестьяне, создавая экономическую и культурную основу общества.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служили административным центром, сосредотачивая власть фараона и его чиновников для управления государством.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рабы почти не имели доступа к образованию, что сохраняло социальное неравенство и ограничивало их возможности.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Древнем Египте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было привилегией знати и состоятельных жителей городов. В школах изучали письмо, математику и законы под руководством опытных писцов.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знати работали как свободные слуги, так и рабы, выполняя уборку и приготовление пищи, обеспечивая быт богатых семей.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повара, парикмахеры и няни следили за комфортом и статусом хозяев, отражая их уровень благосостояния.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слуг напрямую зависел от положения их хозяев, что влияло на условия и качество их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прислуга знати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около 80% населения древнего Египта и занимались выращиванием пшеницы, льна, овощей, обеспечивая продовольствие для всей страны.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Крестьяне: основа сельского хозяйства Египта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собранного урожая поступала в государственный и храмовый фонды в виде налогов, поддерживая функционирование различных слоёв общества.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участвовали в строительстве и поддержании ирригационных каналов, которые обеспечивали плодородие почв и стабильность сельского хозяйства.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 был основой экономики, а социальное положение зависело от своевременного выполнения обязательств перед государством и храмами.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крестьян: рабочий день и заботы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начало лета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крестьяне готовились к орошению полей и посеву культур, используя разливы Нила для плодородия почвы.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уборка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сезон проходила активная жатва пшеницы и других культур. Рабочий день длился до 12 часов, привлекая всю семью к труду.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долгов и налоговых задолженностей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невозможности уплатить налоги некоторые крестьяне попадали в долговое рабство, теряя свободу и переходя в статус рабов.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носили простые туники из льна и повязки, а их рацион состоял из хлеба, овощей и лука, мясо и рыба встречались редко и были деликатесом для них.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пища в древнем Египте: отличия между слоями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и знать носили тонкие льняные одежды, украшенные золотом и драгоценностями, что подчёркивало их статус и власть. Такие наряды были символом богатства и влияния.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Рабами становились военнопленные, должники и преступники, что ограничивало их права и свободы почти до полного отсутствия самостоятельности.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положение рабов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над рабами осуществляли стюарды — суровые надсмотрщики, которые следили за выполнением трудовых обязанностей и дисциплиной.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подавляющее положение, иногда рабы могли повысить социальный статус при долгой службе или по особым заслугам перед хозяевами.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Рабский труд в разных сферах общества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на государственных стройках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были задействованы на строительстве пирамид и храмов, а также сооружении каналов. Их труд организовывался в группы под контролем надзирателей, где они выполняли тяжёлую физическую работу.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домах знати и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богатых домах рабы выполняли обязанности слуг и ремесленников, а на полях помогали крестьянам. Условия труда варьировались в зависимости от назначения и статуса их владельцев.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и борьба за власть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ослаблении центральной власти возникали конфликты между фараоном, знатью и жрецами, каждый стремился расширить свои полномочия и влияние.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как в эпоху Эхнатона, и периоды политической нестабильности усиливали социальную напряжённость и разделение между слоями общества.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семьи нередко пытались увеличить свои владения и роль в управлении, что приводило к соперничеству и интригам при дворе.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приводили к временному ослаблению государства и внутренним кризисам, что отражалось на жизни простых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 недовольство низших слоев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неурожаев и засух крестьяне испытывали голод, что становилось причиной волнений и недовольства правящими элитами.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жестко подавляли бунты, применяя телесные наказания и принудительный труд для сохранения социального порядка.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записях упоминается саботаж работ, редкие открытые выступления рабов и бедняков против жестокого обращения и угнетения.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общества: перемены на протяжении веков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фараона устанавливалась как абсолютная, подчиняя социальные слои централизованному управлению и религиозному культу.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роль жрецов и знати, увеличивается влияние бюрократии и оформление социальных правовых норм.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и ресурсов усиливает социальное расслоение, рост рабства и усиление богатства аристократии.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закрепление социальных иерархий в законах, наблюдается уменьшение числа свободных крестьян и рост зависимости населения от знати.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управления, почитания правителей и развитая бюрократия легли в основу формирования правовых и социальных норм многих стран позднейших эпох.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общества Египта для будущих поколений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Египта стала образцом централизованного государства с чёткими ролями для каждого слоя, что повлияло на все последующие цивилизации Востока.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социальной структуры Египта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иерархия древнеегипетского общества обеспечила долговременное развитие цивилизации, хотя и закрепила социальное неравенство, оставив существенное наследие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2026-05-10T11:20:19Z</dcterms:created>
  <dcterms:modified xsi:type="dcterms:W3CDTF">2026-05-10T11:20:19Z</dcterms:modified>
</cp:coreProperties>
</file>