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США: обзор ключевых тем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конфликт между Севером и Югом вокруг рабства и власти.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причины конфликта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США разделились на промышленный Север и аграрный Юг с рабством. Экономические и политические разногласия росли, приводя к напряжённости и конфликту.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его роль на Юге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сильно зависели от рабского труда на плантациях хлопка. Сохранение этой системы стало главным мотивом защиты южан.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между Севером и Югом
</a:t>
            </a:r>
            <a:pPr algn="l" indent="0" marL="0">
              <a:lnSpc>
                <a:spcPct val="90000"/>
              </a:lnSpc>
              <a:buNone/>
            </a:pPr>
            <a:r>
              <a:rPr lang="en-US" sz="47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развивал фабрики и города, а Юг — сельское хозяйство. Эти противоположности создавали конфликты в торговых и налоговых вопросах.
</a:t>
            </a:r>
            <a:endParaRPr lang="en-US" sz="113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правах штатов и федерации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стремился сохранить права штатов, противостоя централизованной власти, что вылилось в борьбу за политический баланс.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война?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сторон конфликта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был промышленным регионом с развитой железнодорожной сетью и крупными городами. Его население более чем вдвое превышало численность Юга.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сохранял аграрный уклад с плантациями хлопка, используя рабский труд. Экономика была менее развита, сосредоточена на сельском хозяйстве.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войны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избранием Линкольна в 1861 году 11 южных штатов объявили о выходе из Союза и сформировали Конфедерацию с собственной столицей в Ричмонде.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Джефферсон Дэвис стал президентом Южной Конфедерации. Военные столкновения начались в апреле того же года, знаменуя начало серьёзного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Форт Самтер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боевых действий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1861 года Конфедераты открыли огонь по Форт Самтер в Южной Каролине. Осада длилась два дня, после чего северный гарнизон сдался.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расширение войны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Юга вызвала массовые призывы на службу по обе стороны, быстро увеличив армии и распространить конфликт на новые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Манассас и сражение при Шайло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в 1861–1862 годах, особенно первый Манассас и Шайло, показали ожесточённость конфликта и рост числа добровольцев обеих сторон.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армий и стратегический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сосредоточились в Вирджинии, Теннесси и Миссисипи, что влияло на планы и цели обеих армий в ходе кампаний.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сражения и динамика войны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Вирджинии проходили ключевые сражения, где силы часто сталкивались близко к столице Конфедерации — Ричмонду.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Миссисипи и Теннесси стали ареной важных битв, поскольку контроль над реками и городами имел стратегическое значение.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инновации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приграничных штатах разрушения были масштабными. Использование железных дорог улучшило снабжение и тактические перемещения.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фронты войны
</a:t>
            </a:r>
            <a:endParaRPr lang="en-US" sz="29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и изоляция Юга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Военно-морская блокада Союза ограничила экспорт хлопка с Юга и затруднила импорт необходимых ресурсов, ослабив южную экономику.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не признали Конфедерацию, сохранив нейтралитет. Это усилило международную изоляцию Юга и затруднило получение помощи.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6" y="1616875"/>
            <a:ext cx="2680727" cy="278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313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обладал мощной промышленностью и населением около 22 миллионов человек, что обеспечивало огромное преимущество в производстве и рекрутах.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259922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имел около миллиона солдат и экспортировал хлопок, но страдал от нехватки фабрик и техники, что ограничивало его военный потенциал.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войска сторон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фигуры и стратегии в конфликте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9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Линкольн и Грант: руководство Союзом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Авраам Линкольн как президент определял политический курс Севера, а генерал Улисс Грант отвечал за планирование военных операций. Вместе они стремились к объединению страны и непреклонной борьбе с Конфедерацией.
</a:t>
            </a:r>
            <a:endParaRPr lang="en-US" sz="1199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Джефферсон Дэвис и Ли: символы Конфедерации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Президента Конфедерации Джефферсона Дэвиса и генерала Роберта Ли отличала решимость защищать южные штаты. Их тактика заключалась в мобильности армий и активной обороне, учитывая ограниченные ресурсы.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сражения: Энтитем и Геттисберг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Энтитеме 17 сентября 1862 года стало самым кровопролитным однодневным боем войны. Более 22 000 человек погибло или было ранено, что сильно повлияло на боевой дух обеих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1863 года под Геттисбергом армия Севера одержала победу, которая стала поворотным моментом. Эта победа укрепила позиции Союза и изменила общественное мнение о ходе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битвы за Виксберг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Союза при Виксберге в июле 1863 года обеспечила полный контроль над рекой Миссисипи, разделив Конфедерацию на две части. Это существенно ослабило южные силы и затруднило их снабжение.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армии Юга после длительной осады стала важной стратегической вехой. Союз смог укрепить свои позиции и ускорить финал войны, воспользовавшись таким преимуществом.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6" y="1616875"/>
            <a:ext cx="2680727" cy="278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313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 1863 года Линкольн объявил свободу рабам на территориях, контролируемых Конфедерацией. Этот шаг придал войне моральное значение и усилил позицию Севера в борьбе за права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6259922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Прокламация позволила призывать афроамериканцев в армию Союза, расширяя военный потенциал Севера. Она также изменила внутреннюю политику и общественное восприятие конфликта.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Прокламация об освобождении рабов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жертвы и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44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620 000 человек погибло во время войны, включая бойцов и гражданских. Столь масштабные потери оказали глубокое влияние на семьи и демографию страны, вызвав скорбь и изменения в обществе.
</a:t>
            </a:r>
            <a:endParaRPr lang="en-US" sz="107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катастрофа на Юге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уничтожили огромное количество сельскохозяйственных площадей, заводов и дорог. Южные штаты понесли тяжёлые убытки, что затруднило восстановление и вызвало длительный экономический кризис.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городов и инфраструктуры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городов были частично или полностью разрушены. Нарушение работы железных дорог и мостов усугубило транспортные проблемы и замедлило восстановительные процессы.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потерь и разрушений
</a:t>
            </a:r>
            <a:endParaRPr lang="en-US" sz="26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рабства: последствия Гражданской войны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1865 года принята 13-я поправка, окончательно запретившая рабство в США. Около четырёх миллионов афроамериканцев получили свободу, что стало основой равноправия.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освобождение, бывшие рабы столкнулись с трудностями интеграции в общество. Экономические и социальные барьеры сохранялись, требуя дальнейших реформ и борьбы за права.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изменений в Юге после войны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управление и законодательство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Реконструкции Юг находился под военным контролем для обеспечения порядка. Были приняты новые законы, направленные на защиту прав бывших рабов и перестройку 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 и противодействие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школы и организации для поддержки афроамериканцев. При этом значительная часть белого населения сопротивлялась переменам, что вылилось в новые формы дискриминации и напряжённость.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США после войны
</a:t>
            </a:r>
            <a:endParaRPr lang="en-US" sz="2625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были приняты 14-я и 15-я поправки, расширяющие гражданские и избирательные права. Эти меры укрепили права граждан и роль федерального правительства.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политических реформ началась экономическая модернизация Юга. Постепенно восстанавливалась промышленность и транспорт, закладывая основы для последующего роста и развития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кино как память о войне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 фильмы, такие как «Унесённые ветром», широко отражают события войны и её влияние на общество. Они помогают новым поколениям осмыслить историческое прошлое и ценности эпохи.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публичные мероприятия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Мемориалы, речевые выступления Линкольна и гражданские реконструкции сражений стали частью национальной памяти. Эти формы почитания способствуют осмыслению уроков войны до сегодня.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Гражданской войны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наследие, формирующее США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определила дальнейшее развитие США, утвердив свободу и единство. Её уроки продолжают влиять на демократические принципы и общественные ценности страны.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2026-05-10T17:49:54Z</dcterms:created>
  <dcterms:modified xsi:type="dcterms:W3CDTF">2026-05-10T17:49:54Z</dcterms:modified>
</cp:coreProperties>
</file>