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от мифов до современных книг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книгам разных стран и эпох.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читать зарубежную литературу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помогают увидеть, как люди в разных странах понимали честь, долг, свободу и верность. Они расширяют словарный запас, учат сравнивать культуры и находить в чужих историях знакомые чувства и вопросы.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54699"/>
            <a:ext cx="241500" cy="1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67215"/>
            <a:ext cx="241500" cy="2146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77038" y="3676373"/>
            <a:ext cx="189675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зарубежной литературы: мифы, эпос, устное творчество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 происхождение мира, богов и людей. Они передавались устно и помогали древним народам осмыслять силы природы, судьбу и место человека во вселенной.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эпос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рассказывается о подвигах и испытаниях героев. «Илиада» и «Одиссея» сохранили память о Троянской войне и долгом возвращении Одиссея домой.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Саги и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странах возникли саги, где важны родовая память, честь и мужество. Такие тексты соединяли исторические события с преданиями и образами сильных характеров.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 Шотландии развивались баллады — короткие сюжетные песни о любви, битвах, верности и потере. Они легко запоминались и долго жили в народной памяти.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арабской традиции складывались сказки и легенды с чудесами, испытаниями и мудрыми выводами. Они показывали, как народ представлял справедливость, опасность и надежду.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меняла не только темы, но и взгляд на человека, его свободу и ответственность.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зарубежной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постепенно смещалась от мифов и подвигов к личному опыту, психологии и разнообразию жанров.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зарубежной литературы; общепринятая периодизация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древнегреческий эпос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 героический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Гомеру приписывают создание «Илиады» — поэмы о Троянской войне, где особенно важны честь, мужество и верность долгу. Через подвиги героев раскрывается представление древних греков о славе и судьбе.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и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рассказывает о долгом возвращении Одиссея на родину. Эта поэма делает главным не только подвиг, но и терпение, смекалку, преданность семье и стойкость перед испытаниями.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трагедии, комедии и исторические пьесы, в которых действие строится через живой диалог и напряжённый конфликт. Его театр показывает человека в момент трудного выбора.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значение драматургии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«Гамлете», «Макбете» и «Ромео и Джульетте» сталкиваются любовь и вражда, долг и чувство, власть и совесть. Эти темы понятны читателям и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повлияли на мировую культуру, а многие его выражения стали крылатыми. Их цитируют в разных странах, потому что они точно передают сильные человеческие переживания.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примеров показывают, как у каждого автора есть свой круг тем и героев.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зарубежные авторы и произведения
</a:t>
            </a:r>
            <a:endParaRPr lang="en-US" sz="279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разных стран по-своему раскрывают близкие читателю темы: верность, дружбу и милосердие.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зарубежной литературе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общий язык литератур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Андерсена сказки нередко заканчиваются грустно или заставляют задуматься, у братьев Гримм они более суровые, а у Шарля Перро — особенно поучительные и изящные по форме.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появляются волшебный предмет, помощник и испытание героя. Эти элементы делают сюжет понятным даже в разных странах и эпохах, потому что строятся на простых жизненных ожиданиях.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мотивы объединяют культуры, потому что говорят о страхе, надежде, добре и справедливости. Именно поэтому такие истории легко узнаются и запоминаются.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зарубежных произведениях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которая часто встречается в мифах, сказках, приключенческих романах и фэнтези.
</a:t>
            </a:r>
            <a:endParaRPr lang="en-US" sz="8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роман и образ смелого 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приключенческих романах герой почти всегда отправляется в путь, где его ждут опасность, тайна и важная цель. Такие книги держат внимание благодаря движению сюжета и неожиданным испытаниям.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 сокровищ» Стивенсона и «Три мушкетера» Дюма показывают, что смелость — это не отсутствие страха, а готовность действовать. Не менее важны верность друзьям, находчивость и умение принимать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эти темы соединяются: дружба проверяется поступками, а взросление связано с ответственностью и первым самостоятельным выбором.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зарубежной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школьном чтении выделяются темы отношений и становления личности: они ближе всего к опыту подростка.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зарубежной литературы, изучаемых в школьном курсе 8 класса.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обращались к повседневности: показывали труд, бедность, семейные конфликты и неравенство так, чтобы читатель узнавал в героях живых людей.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важны точная деталь, правдоподобная среда и характер героя, раскрытый через поступки, а не через красивые, но пустые слова.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особенно внимательно писал о городе, детях и социальной несправедливости, заставляя сочувствовать тем, кто оказался в трудном положении.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Гюго и Ги де Мопассан по-разному показывали человека в обществе, но оба подчеркивали цену достоинства, выбора и моральной ответственности.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XIX века: жизнь без украшений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82570"/>
            <a:ext cx="281100" cy="249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02778"/>
            <a:ext cx="281100" cy="28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детской и подростковой литературе XX 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реальность соединяется с необычным миром, где чудо помогает ярче увидеть обычные чувства, страхи и надежды ребенка.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делают чтение легким, но за шуткой часто скрываются серьезные вопросы о воспитании, честности и умении понимать других.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постепенно учатся принимать решения сами, отвечать за ошибки и замечать, что свобода всегда связана с ответственностью.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становится внимание к близким: дружба, семья и помощь слабому показывают, каким должен быть по-настоящему надежный человек.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в таких книгах помогает герою понять себя, преодолеть страх и найти свое место среди людей и событий.
</a:t>
            </a:r>
            <a:endParaRPr lang="en-US" sz="9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задает не только форму текста, но и способ построения сюжета, характер конфликта и ожидания читателя.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зарубежной литературы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показывает: один и тот же смысл можно передать разными художественными средствами — через чудо, диалог, расследование или развернутый сюжет.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зарубежной литературы XIX–XX веков.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Детектив: логика, наблюдательность, разгадка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строится вокруг тайны, которую нужно раскрыть: читатель вместе с героем замечает детали, сопоставляет факты и постепенно приближается к истине.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Агаты Кристи особенно важны точность наблюдения и умение не торопиться с выводами: мелкая подробность иногда меняет понимание всей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учит рассуждать последовательно, проверять версии и видеть, что справедливое решение возникает не из догадки, а из внимательного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по-разному вовлекают читателя: одни сразу захватывают событием, другие требуют внимательного чтения и размышления о героях.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 в школьном чтении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сказка и приключения, потому что они проще входят в школьное чтение и сильнее удерживают интерес сюжетом и образами.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предпочтений в школьном курсе зарубежной литературы.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Герои-символы, которых узнают сразу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королева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образ связан с силой, отчуждением и властью, которая кажется безупречной только снаружи. За ледяной красотой скрывается мир, где трудно сохранить тепло и верность.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Отвага мушкетеров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 и их товарищи напоминают о чести, взаимной поддержке и готовности стоять друг за друга. Их образ легко представить как яркий исторический коллаж со шпагами и плащами.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воспринимает мир просто и глубоко одновременно. Он напоминает, что ответственность начинается с заботы о том, кого ты приручил, и с умения видеть главное сердцем.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Шерлок Холмс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знаменитого сыщика соединяет холодный рассудок, точное наблюдение и способность замечать то, что другие пропускают. Его легко изобразить рядом с лупой, трубкой и следами улик.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авторов особенно часто становятся первой встречей школьника с зарубежной классикой.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зарубежной литературе.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имен чаще всего задают общий читательский кругозор и помогают увидеть, что разные культуры говорят о похожих нравственных вопросах.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зарубежное произведение глубже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связь между автором, жанром, эпохой, сюжетом и идеей текста.
</a:t>
            </a:r>
            <a:endParaRPr lang="en-US" sz="8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книги разных стран, мы видим не только чужие эпохи и обычаи, но и знакомые чувства: дружбу, страх, надежду, выбор. В этом и состоит ее ценность.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открывает общий мир людей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2026-05-19T05:36:43Z</dcterms:created>
  <dcterms:modified xsi:type="dcterms:W3CDTF">2026-05-19T05:36:43Z</dcterms:modified>
</cp:coreProperties>
</file>