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вечер в музыке: тишина, свет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Слушаем, как зимний вечер превращается в музыку.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любят зимний вечер за его контрасты: холод и тепло, тишина и редкие звуки, темнота и огоньки. Эти впечатления легко превратить в мелодию, поэтому тема особенно близка младшим школьникам.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рисует зимний вечер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зимний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вечер в музыке обычно звучит тихо, плавно и немного загадочно. Короткие фразы, мягкие переходы и спокойный темп помогают передать снег, вечернюю тишину и мерцание огней за окном.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образа подходят фортепиано, флейта, скрипки и колокольчики. Их звучание похоже на лёгкие снежинки и тихий свет, а на изображении хорошо смотрятся ноты, двор и тёплое окно.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признаки зимней тишины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Негромкая динамика, длинные звуки и плавные переходы делают музыку мягкой. Она не торопится, а словно осторожно идёт по снежной дорожке.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Медленный или умеренный темп помогает услышать спокойное дыхание зимнего вечера, будто всё вокруг немного притихло и прислушалось к падающему снегу.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такой музыке важны паузы: в них чувствуется пространство, воздух и покой. Именно поэтому детям легко сравнить её с тишиной зимнего двора.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84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845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6845" y="2915264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22858" y="2915264"/>
            <a:ext cx="707175" cy="8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37845" y="2915264"/>
            <a:ext cx="808200" cy="80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подходят для зимнего вечера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962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мягкие аккорды и ровное движение мелодии. Его звучание помогает передать спокойствие, домашний свет и размеренный вечерний ритм.
</a:t>
            </a:r>
            <a:endParaRPr lang="en-US" sz="2415" dirty="0"/>
          </a:p>
        </p:txBody>
      </p:sp>
      <p:sp>
        <p:nvSpPr>
          <p:cNvPr id="11" name="Text 3"/>
          <p:cNvSpPr txBox="1"/>
          <p:nvPr/>
        </p:nvSpPr>
        <p:spPr>
          <a:xfrm>
            <a:off x="962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
</a:t>
            </a:r>
            <a:endParaRPr lang="en-US" sz="3200" dirty="0"/>
          </a:p>
        </p:txBody>
      </p:sp>
      <p:sp>
        <p:nvSpPr>
          <p:cNvPr id="12" name="Text 4"/>
          <p:cNvSpPr txBox="1"/>
          <p:nvPr/>
        </p:nvSpPr>
        <p:spPr>
          <a:xfrm>
            <a:off x="4327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певуче и протяжно, как зимний ветер за окном. Она умеет делать мелодию тёплой, даже если в ней чувствуется морозный воздух.
</a:t>
            </a:r>
            <a:endParaRPr lang="en-US" sz="2500" dirty="0"/>
          </a:p>
        </p:txBody>
      </p:sp>
      <p:sp>
        <p:nvSpPr>
          <p:cNvPr id="13" name="Text 5"/>
          <p:cNvSpPr txBox="1"/>
          <p:nvPr/>
        </p:nvSpPr>
        <p:spPr>
          <a:xfrm>
            <a:off x="4327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
</a:t>
            </a:r>
            <a:endParaRPr lang="en-US" sz="3200" dirty="0"/>
          </a:p>
        </p:txBody>
      </p:sp>
      <p:sp>
        <p:nvSpPr>
          <p:cNvPr id="14" name="Text 6"/>
          <p:cNvSpPr txBox="1"/>
          <p:nvPr/>
        </p:nvSpPr>
        <p:spPr>
          <a:xfrm>
            <a:off x="7693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Добавляет лёгкость и прозрачность. Её высокие звуки напоминают снежинки, которые тихо кружатся в воздухе и исчезают почти бесшумно.
</a:t>
            </a:r>
            <a:endParaRPr lang="en-US" sz="2471" dirty="0"/>
          </a:p>
        </p:txBody>
      </p:sp>
      <p:sp>
        <p:nvSpPr>
          <p:cNvPr id="15" name="Text 7"/>
          <p:cNvSpPr txBox="1"/>
          <p:nvPr/>
        </p:nvSpPr>
        <p:spPr>
          <a:xfrm>
            <a:off x="7693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
</a:t>
            </a:r>
            <a:endParaRPr lang="en-US" sz="3200" dirty="0"/>
          </a:p>
        </p:txBody>
      </p:sp>
      <p:sp>
        <p:nvSpPr>
          <p:cNvPr id="16" name="Text 8"/>
          <p:cNvSpPr txBox="1"/>
          <p:nvPr/>
        </p:nvSpPr>
        <p:spPr>
          <a:xfrm>
            <a:off x="11058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ощущение блеска и маленького чуда. Их звонкие звуки похожи на огоньки в окнах и праздничное ожидание зимнего вечера.
</a:t>
            </a:r>
            <a:endParaRPr lang="en-US" sz="2415" dirty="0"/>
          </a:p>
        </p:txBody>
      </p:sp>
      <p:sp>
        <p:nvSpPr>
          <p:cNvPr id="17" name="Text 9"/>
          <p:cNvSpPr txBox="1"/>
          <p:nvPr/>
        </p:nvSpPr>
        <p:spPr>
          <a:xfrm>
            <a:off x="11058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Колокольчики
</a:t>
            </a:r>
            <a:endParaRPr lang="en-US" sz="3200" dirty="0"/>
          </a:p>
        </p:txBody>
      </p:sp>
      <p:sp>
        <p:nvSpPr>
          <p:cNvPr id="18" name="Text 10"/>
          <p:cNvSpPr txBox="1"/>
          <p:nvPr/>
        </p:nvSpPr>
        <p:spPr>
          <a:xfrm>
            <a:off x="14424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короткий серебристый акцент. Он помогает музыке заискриться, как снег под фонарём или звезда в тёмном зимнем небе.
</a:t>
            </a:r>
            <a:endParaRPr lang="en-US" sz="2415" dirty="0"/>
          </a:p>
        </p:txBody>
      </p:sp>
      <p:sp>
        <p:nvSpPr>
          <p:cNvPr id="19" name="Text 11"/>
          <p:cNvSpPr txBox="1"/>
          <p:nvPr/>
        </p:nvSpPr>
        <p:spPr>
          <a:xfrm>
            <a:off x="14424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 в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 зимнем вечере часто показывает дом как тёплое и спокойное место. В ней слышны мягкие гармонии, ровный ритм и ласковая мелодия, будто в комнате горит лампа.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легко представить: чай на столе, плед на кресле, тихий разговор и ощущение, что снаружи зима, а внутри очень уютно. Музыка словно тоже укутывается в шарф.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вечер в песнях и пьесах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русской музыке зимние образы встречаются в народных песнях, детских песенках и пьесах. Они помогают услышать знакомые картины: снег, вечер и тихий домашний свет.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Пётр Ильич Чайковский в цикле «Времена года» передавал настроение месяцев через мелодию и ритм. Такие миниатюры учат внимательно слушать музыку и замечать её краски.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 Николая Римского-Корсакова и других композиторов зимние сцены нередко звучат сказочно и мерцающе. Для младших школьников особенно понятны короткие, яркие музыкальные образы.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создаёт образ зимнего вечера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природные впечатления превращаются в музыкальные средства и настроение.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зимнего вечера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Спокойное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начинает звучать ровно и неторопливо. Такой ритм напоминает первые шаги по свежему снегу, когда вокруг тихо и немного замирает воздух.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Праздничное оживление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музыке появляется игра или ожидание праздника, ритм становится чуть бодрее. Но затем он снова успокаивается, возвращая вечернему образу тишину и покой.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Движение снежинок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ритм может стать чуть более заметным, как медленное кружение снежинок. Он остаётся мягким, но уже помогает почувствовать движение и живую зимнюю картину.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небо и звёзды в музыкальном образе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в музыке похожи на блеск звёзд над зимним двором. Они часто звучат в верхнем регистре фортепиано, флейты или скрипки и делают картину лёгкой.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фон, редкие акценты и серебристые звуки создают ощущение ночного неба. Это тот случай, когда музыка будто рисует морозный воздух, месяц и тихое мерцание снега.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улица и дом в музыкальной картине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эти два мира звучат рядом, контраст становится особенно заметным: снаружи — мороз и пространство, внутри — уют и безопасность.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улица в музыке звучит разреженно: здесь уместны паузы, редкие звуки и прозрачные тембры, будто воздух сам слушает тишину.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дом отвечает мягкими аккордами, ровным сопровождением и спокойной мелодией, которая словно укрывает слушателя пледом и светом.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противопоставление помогает даже младшим школьникам быстро понять музыкальный образ зимнего вечера и уловить его настроение без сложных объяснений.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030" y="2827747"/>
            <a:ext cx="5376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030" y="5947147"/>
            <a:ext cx="5376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91980" y="5947147"/>
            <a:ext cx="614400" cy="614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звуки природы и их музыкальные «родственники»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скрип снега похож на сухие, осторожные штрихи в музыке. Они звучат недолго, но сразу создают ощущение морозного воздуха и шагов по белой дорожке.
</a:t>
            </a:r>
            <a:endParaRPr lang="en-US" sz="2300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 снега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скрип ветвей напоминает редкие акценты и лёгкие повторяющиеся движения. Такой звук не пугает, а делает картину живой и немного таинственной.
</a:t>
            </a:r>
            <a:endParaRPr lang="en-US" sz="2300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Поскрипывание деревьев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Протяжный ветер легко узнать в высоких тянущихся звуках. Они будто скользят по воздуху и добавляют зимнему вечеру холодную, но красивую прозрачность.
</a:t>
            </a:r>
            <a:endParaRPr lang="en-US" sz="2300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 ветра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превращают природные звуки в повтор нот, тихие трели, нежные переливы и короткие паузы. Благодаря этому зимний вечер слышится очень узнаваемо.
</a:t>
            </a:r>
            <a:endParaRPr lang="en-US" sz="2262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приёмы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огоньки и музыка ожидания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домах зажигаются окна, зимний вечер сразу кажется добрее. В музыке это передают мягкие блестящие звуки и короткие светлые повторы, будто в темноте загораются маленькие звёзды.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в которых светится вечер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Украшенная ёлка приносит в музыку особое ожидание. Колокольчики, лёгкие переливы и радостные интонации создают ощущение, что вот-вот случится что-то хорошее и очень тёплое.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и тихое сияние праздника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свечей и гирлянд делает вечер почти сказочным. Музыка отвечает этому ясными верхними звуками, нежными акцентами и повтором мотива, который звучит как улыбка перед праздником.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Свечи, гирлянды и чудо рядом
</a:t>
            </a:r>
            <a:endParaRPr lang="en-US" sz="26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слова для описания зимнего вечера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описать зимний вечер, подойдут слова «тихий», «мягкий», «плавный» и «уютный». Они помогают назвать спокойное настроение музыки без лишних сложностей.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смотреть на три признака: темп, динамику и тембр. Если музыка идёт медленно, звучит тихо и мягко, в ней легко услышать зимний вечер.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«серебристый», «светлый», «холодный» и «таинственный» помогают точнее передать образ. Они делают рассказ о музыке ясным и красивым даже для младших школьников.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слушатель узнаёт зимний вечер в музыке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слушатель вспоминает свои зимние впечатления: окна, мороз, дом и уют. Именно память помогает музыке стать понятной и очень близкой.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мелодия помогает представить покой и мягкое движение воздуха. Она не делает резких поворотов и звучит словно ровное дыхание зимнего вечера.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внимание привлекают редкие светлые звуки. Они похожи на блеск фонарей, звёзд или снежинок, которые ненадолго вспыхивают в темноте.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слышится спокойный темп: музыка не спешит, а будто идёт маленькими шагами по снегу. Из-за этого возникает ощущение тихой прогулки.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зимний вечер в школьной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вечером темнеет рано, а снег и лёд делают дорогу скользкой. Поэтому светоотражатели, тёплая шапка, варежки и нескользкая обувь помогают идти спокойно и заметно для окружающих.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прогулка тоже создаёт настроение зимнего вечера: рядом фонарь, тихая дорожка и ощущение защищённости. Когда ребёнок чувствует себя уверенно, вечер кажется ещё уютнее.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679950" y="491775"/>
            <a:ext cx="158556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занятия под музыку зимнего вечера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3370150" y="30970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начинается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дома становится тихо и спокойно. Ребёнок убирает портфель, переодевается и постепенно переключается с дневной суеты на уютный ритм вечера.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5651925" y="55303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занятия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читать, рисовать, делать поделки или играть в настольную игру. Негромкая музыка помогает сосредоточиться и делает обычное занятие теплее и приятнее.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534400" y="79636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отдыха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особенно хорошо звучат мягкие мелодии. Они будто укачивают вечер, и дом становится похож на тихую, добрую музыкальную картину.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зимней прогулки к музыкальному настроению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события вечера превращаются в музыкальные образы и меняют настроение.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84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2370" y="2915264"/>
            <a:ext cx="60615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6845" y="2915264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8845" y="2948164"/>
            <a:ext cx="835200" cy="74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24345" y="2948164"/>
            <a:ext cx="835200" cy="742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музыкальные признаки зимнего вечера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962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вечер чаще всего звучит медленно или умеренно. Такой темп помогает музыке не торопиться и создаёт ощущение спокойной прогулки или тихого домашнего отдыха.
</a:t>
            </a:r>
            <a:endParaRPr lang="en-US" sz="2224" dirty="0"/>
          </a:p>
        </p:txBody>
      </p:sp>
      <p:sp>
        <p:nvSpPr>
          <p:cNvPr id="11" name="Text 3"/>
          <p:cNvSpPr txBox="1"/>
          <p:nvPr/>
        </p:nvSpPr>
        <p:spPr>
          <a:xfrm>
            <a:off x="962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endParaRPr lang="en-US" sz="3200" dirty="0"/>
          </a:p>
        </p:txBody>
      </p:sp>
      <p:sp>
        <p:nvSpPr>
          <p:cNvPr id="12" name="Text 4"/>
          <p:cNvSpPr txBox="1"/>
          <p:nvPr/>
        </p:nvSpPr>
        <p:spPr>
          <a:xfrm>
            <a:off x="4327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динамика делает образ мягким и спокойным. Звуки не спорят друг с другом, а аккуратно складываются в целую картину, как снежинки на ладони.
</a:t>
            </a:r>
            <a:endParaRPr lang="en-US" sz="2351" dirty="0"/>
          </a:p>
        </p:txBody>
      </p:sp>
      <p:sp>
        <p:nvSpPr>
          <p:cNvPr id="13" name="Text 5"/>
          <p:cNvSpPr txBox="1"/>
          <p:nvPr/>
        </p:nvSpPr>
        <p:spPr>
          <a:xfrm>
            <a:off x="4327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
</a:t>
            </a:r>
            <a:endParaRPr lang="en-US" sz="3200" dirty="0"/>
          </a:p>
        </p:txBody>
      </p:sp>
      <p:sp>
        <p:nvSpPr>
          <p:cNvPr id="14" name="Text 6"/>
          <p:cNvSpPr txBox="1"/>
          <p:nvPr/>
        </p:nvSpPr>
        <p:spPr>
          <a:xfrm>
            <a:off x="7693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тембр фортепиано, флейты или скрипки помогает услышать уют и нежность. Он звучит не резко, а плавно, словно свет из окна.
</a:t>
            </a:r>
            <a:endParaRPr lang="en-US" sz="2415" dirty="0"/>
          </a:p>
        </p:txBody>
      </p:sp>
      <p:sp>
        <p:nvSpPr>
          <p:cNvPr id="15" name="Text 7"/>
          <p:cNvSpPr txBox="1"/>
          <p:nvPr/>
        </p:nvSpPr>
        <p:spPr>
          <a:xfrm>
            <a:off x="7693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
</a:t>
            </a:r>
            <a:endParaRPr lang="en-US" sz="3200" dirty="0"/>
          </a:p>
        </p:txBody>
      </p:sp>
      <p:sp>
        <p:nvSpPr>
          <p:cNvPr id="16" name="Text 8"/>
          <p:cNvSpPr txBox="1"/>
          <p:nvPr/>
        </p:nvSpPr>
        <p:spPr>
          <a:xfrm>
            <a:off x="11058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блестящие звуки напоминают фонари, звёзды и праздничные огоньки. Они оживляют музыку и добавляют в неё маленькое чувство чуда.
</a:t>
            </a:r>
            <a:endParaRPr lang="en-US" sz="2415" dirty="0"/>
          </a:p>
        </p:txBody>
      </p:sp>
      <p:sp>
        <p:nvSpPr>
          <p:cNvPr id="17" name="Text 9"/>
          <p:cNvSpPr txBox="1"/>
          <p:nvPr/>
        </p:nvSpPr>
        <p:spPr>
          <a:xfrm>
            <a:off x="11058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акценты
</a:t>
            </a:r>
            <a:endParaRPr lang="en-US" sz="3200" dirty="0"/>
          </a:p>
        </p:txBody>
      </p:sp>
      <p:sp>
        <p:nvSpPr>
          <p:cNvPr id="18" name="Text 10"/>
          <p:cNvSpPr txBox="1"/>
          <p:nvPr/>
        </p:nvSpPr>
        <p:spPr>
          <a:xfrm>
            <a:off x="14424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окно, чай, дом и ожидание праздника помогают собрать цельный образ. Эти знакомые детали делают музыку понятной, тёплой и близкой детям.
</a:t>
            </a:r>
            <a:endParaRPr lang="en-US" sz="2415" dirty="0"/>
          </a:p>
        </p:txBody>
      </p:sp>
      <p:sp>
        <p:nvSpPr>
          <p:cNvPr id="19" name="Text 11"/>
          <p:cNvSpPr txBox="1"/>
          <p:nvPr/>
        </p:nvSpPr>
        <p:spPr>
          <a:xfrm>
            <a:off x="14424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вокруг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вечер в музыке — это тишина, свет и уют
</a:t>
            </a:r>
            <a:pPr algn="l" indent="0" marL="0">
              <a:lnSpc>
                <a:spcPct val="100000"/>
              </a:lnSpc>
              <a:buNone/>
            </a:pPr>
            <a:r>
              <a:rPr lang="en-US" sz="4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7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показать зимний вечер через тихие звуки, мягкие тембры и светлые акценты. Она напоминает о доме, снежинках и маленьком чуде, которое так легко услышать.
</a:t>
            </a:r>
            <a:endParaRPr lang="en-US" sz="331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2026-05-24T21:39:02Z</dcterms:created>
  <dcterms:modified xsi:type="dcterms:W3CDTF">2026-05-24T21:39:02Z</dcterms:modified>
</cp:coreProperties>
</file>