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литературе: смех и страх как способы раскрытия героя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помогает увидеть героя и его чувства?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писателю нужен портрет героя
</a:t>
            </a:r>
            <a:endParaRPr lang="en-US" sz="368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литературе не просто рисует внешность: он помогает понять характер, настроение и отношение героя к миру. Через взгляд, улыбку, испуг, жест и речь автор делает персонажа живым и заметным в тексте.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передаётся смех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литературе часто виден в улыбке, блеске глаз, оживлённой мимике и быстрых движениях. Такие детали создают ощущение лёгкости, радости или насмешки.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точные слова: «улыбнулся», «рассмеялся», «засмеялся». Они могут сочетаться с эпитетами и сравнениями, которые усиливают впечатление от сцены.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бывает разным: добрым, свободным, нервным, обидным или скрывающим смущение. Поэтому по нему можно понять не только эмоцию, но и внутреннее состояние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характера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и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улыбается легко и свободно, он кажется открытым и уверенным в себе. Его смех часто сопровождают живой взгляд, румянец и непринуждённые жесты.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 поверхностность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улыбка выглядит резкой или холодной, смех может выдавать насмешливость и внутреннюю дистанцию. Тогда портрет помогает понять отношение героя к другим людям.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чаще всего связаны со смехом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портрете раскрывается через несколько признаков сразу, а не через одну деталь.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улыбка и взгляд, но цельный образ создают все элементы вместе.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литературного портрета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изображается страх
</a:t>
            </a:r>
            <a:endParaRPr lang="en-US" sz="337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заметен по бледности, расширенным глазам, дрожащим рукам и напряжённой позе. Такие детали сразу показывают, что герой чувствует опасность или сильное волнение.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слова «испуганный», «побледнел», «оцепенел», «сжался». Короткие фразы и резкие описания делают состояние героя ещё тревожнее.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может возникать из-за неизвестности, вины, ожидания наказания или внутреннего конфликта. Поэтому он показывает не только реакцию на событие, но и сложность 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страх: сравнение портретных признаков
</a:t>
            </a:r>
            <a:endParaRPr lang="en-US" sz="28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и та же деталь по-разному работает в зависимости от эмоции.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делает героя более открытым, а страх подчёркивает уязвимость и внутреннее напряжение.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теме литературного портрета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74"/>
            <a:ext cx="2109000" cy="1528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0" y="827135"/>
            <a:ext cx="2400600" cy="19739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400" y="933185"/>
            <a:ext cx="2040900" cy="1917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00" y="1313013"/>
            <a:ext cx="2040900" cy="1458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замирает от тревоги
</a:t>
            </a:r>
            <a:pPr algn="ct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страх часто выражается через странные паузы, неуверенные движения и напряжённые лица. Такие детали помогают почувствовать, что герой теряется перед непонятным и пугающим миром. Читатель видит не только событие, но и внутреннюю растерянность персонажа.
</a:t>
            </a:r>
            <a:endParaRPr lang="en-US" sz="975" dirty="0"/>
          </a:p>
        </p:txBody>
      </p:sp>
      <p:sp>
        <p:nvSpPr>
          <p:cNvPr id="10" name="Text 2"/>
          <p:cNvSpPr txBox="1"/>
          <p:nvPr/>
        </p:nvSpPr>
        <p:spPr>
          <a:xfrm>
            <a:off x="2464050" y="2983068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становится внутренним конфликтом
</a:t>
            </a:r>
            <a:pPr algn="ctr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страх нередко связан с виной и тяжёлой мыслью. Персонаж может говорить сбивчиво, избегать взгляда и словно сжиматься внутри себя. Так автор показывает, что переживание идёт глубже, чем просто испуг перед внешней опасностью.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5059125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слышен страх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 Толстого страх может передаваться через молчание, остановку жеста и короткую фразу. Такие сцены особенно сильны, потому что тревога ощущается не как крик, а как сдержанное напряжение в поведении героя.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7128900" y="2957500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как зеркало переживания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прозе XIX века страх часто читается по лицу: бледность, взгляд, дрожащие губы, застывшая поза. Эти подробности делают эмоцию зримой и помогают понять, что происходит не только с телом, но и с душой героя.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русской литературе XIX века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литературный портрет эмоции
</a:t>
            </a:r>
            <a:endParaRPr lang="en-US" sz="20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из каких шагов складывается образ героя в тексте.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авторских деталей в раскрытии смеха и страха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деталь, например взгляд или движение руки, может сразу изменить восприятие героя. Она делает эмоцию заметной без длинного объяснения.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смеха автор чаще выбирает мягкие, светлые и подвижные слова. Они создают ощущение лёгкости, дружелюбия или насмешки.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страха важны резкие, холодные и напряжённые слова. Они помогают передать сжатость, тревогу и ожидание опасности.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деталь, тем быстрее читатель понимает настроение сцены. Поэтому портрет помогает не только увидеть героя, но и почувствовать его состояние.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эмоциональный портрет
</a:t>
            </a:r>
            <a:endParaRPr lang="en-US" sz="276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смеха писатель выбирает слова, которые звучат легко и тепло: «живой», «весёлый», «светлый», «улыбчивый». Они сразу задают читателю настроение сцены и помогают увидеть героя как открытого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передают иные слова: «тревожный», «холодный», «побледневший», «напряжённый», «испуганный». Такая лексика делает образ резче и показывает, что герой внутренне сдержан или растерян.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текста сильнее передают эмоцию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эмоциональном портрете важен не один признак, а их сочетание: слово, жест и выражение лица усиливают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речь и действия передают чувство сильнее всего; отдельная деталь работает убедительно только в общем контексте.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литературного портрета, используемым в школьном анализе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движение и интонация как часть портрета
</a:t>
            </a:r>
            <a:endParaRPr lang="en-US" sz="289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Открытая поза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спина, свободные плечи и лёгкий наклон головы создают впечатление смеха, уверенности и внутренней свободы.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шаг, резкий жест или отступление назад сразу меняют восприятие героя: по движению читатель угадывает радость или страх.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Голос и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интонация поддерживает образ смеха, а сбивчивая речь, паузы и короткие фразы часто сопровождают испуг.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соединяет позу, движение и голос, эмоция становится видимой без прямого объяснения и точнее раскрывает характер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в школьном анализе: на что смотреть
</a:t>
            </a:r>
            <a:endParaRPr lang="en-US" sz="2633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которая меняет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заметить, почему герой улыбается: от радости, иронии или попытки скрыть неловкость. Такая деталь помогает понять не только настроение эпизода, но и отношение персонажа к окружающим, особенно если рядом есть конфликт.
</a:t>
            </a:r>
            <a:endParaRPr lang="en-US" sz="1013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читается по движению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писатель не говорит прямо о страхе, а показывает его через бледность, остановившийся взгляд и неуверенный жест. В школьном разборе такие признаки помогают объяснить, почему герой кажется слабым, растерянным или виноватым.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ключ к смыслу эпизода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страх особенно важны в кульминации, где чувства обнажаются сильнее всего. Если связать портрет с поступками и речью, можно точнее увидеть, как автор раскрывает характер и подводит читателя к главной мысли.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портрете
</a:t>
            </a:r>
            <a:endParaRPr lang="en-US" sz="287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средства помогают передать эмоцию героя и сделать его образ более выразительным.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работают вместе: каждое уточняет эмоцию, а в сочетании они создают цельный и запоминающийся образ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средств художественной выразительности в литературном портрете
</a:t>
            </a:r>
            <a:endParaRPr lang="en-US" sz="6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читатель быстро узнаёт эмоцию героя
</a:t>
            </a:r>
            <a:endParaRPr lang="en-US" sz="296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эмоцию по знакомым сигналам: выражению лица, движению рук, позе и интонации. Эти признаки понятны даже без длинных объяснений.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эмоциональные эпизоды работают сильнее, чем длинные описания. Они позволяют быстро почувствовать настроение героя и понять, что происходит внутри него.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страх особенно заметны, когда автор выбирает точные детали. Одна улыбка или один испуганный взгляд могут сразу изменить восприятие сцены.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портрет делает персонажа живым и запоминающимся. Читатель не просто видит событие, а как будто переживает его вместе с героем.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 тексте различаются легче всего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узнавание эмоции влияет не только само слово, но и то, насколько подробно автор показывает жесты, взгляд и паузы.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страх читаются быстрее других эмоций, потому что у них самые заметные внешние признаки и сильный контраст в поведении.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по признакам распознавания эмоций в художественном тексте
</a:t>
            </a:r>
            <a:endParaRPr lang="en-US" sz="7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смех и показной смех в литературе
</a:t>
            </a:r>
            <a:endParaRPr lang="en-US" sz="296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смех обычно заметен по взгляду: он становится тёплым, открытым и естественным. Такая деталь помогает читателю поверить в настоящую радость героя.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смеётся искренне, его жесты свободны и не выглядят нарочито. В тексте это создаёт ощущение лёгкости и внутреннего согласия с происходящим.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Показной смех часто звучит и выглядит неестественно: он резкий, короткий или слишком громкий. Автор таким приёмом показывает скрытое напряжение и неискренность.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смех нужен герою, чтобы спрятать смущение, страх или слабость. Тогда он становится не радостью, а способом защититься от неприятной ситуации.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смех и страх в литературном портрете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две разные эмоции помогают раскрыть героя через внешние и внутренние признаки.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героя: когда внешность говорит о чувствах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помогает увидеть не только лицо героя, но и его настроение, страх или радость. Смех и страх делают образ живым, потому что через них раскрываются характер, отношения и внутренний конфликт.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2026-05-23T02:50:53Z</dcterms:created>
  <dcterms:modified xsi:type="dcterms:W3CDTF">2026-05-23T02:50:53Z</dcterms:modified>
</cp:coreProperties>
</file>