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Tense: быстрое повторение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повторим форму, случаи и отличия от Past Simple.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это время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часто встречается в речи и на письме. Оно помогает говорить об опыте, недавних действиях и периодах, которые ещё не закончились.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времени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уже произошло, но его последствия или сам факт важны сейчас. Поэтому Present Perfect связывает прошедшее событие с настоящим моментом.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не точная дата события, а его значение для текущей ситуации. Именно поэтому это время часто выбирают вместо Past Simple.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его как движение от прошлого к настоящему: событие случилось раньше, но мысль о нём остаётся актуальной сейчас.
</a:t>
            </a:r>
            <a:endParaRPr lang="en-US" sz="11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модели Present Perfect: утверждение, отрицание и вопрос.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форма и модели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основа одна: вспомогательный have/has и третья форма глагола.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Present Perfect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показывает очень недавнее действие: что-то произошло буквально только что. В речи это часто подчёркивает свежий результат или неожиданное изменение.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означает, что действие случилось раньше ожидаемого момента. Обычно это слово ставят перед V3 в утверждениях и перед смысловым глаголом.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чаще встречается в вопросах и отрицаниях. Оно помогает спросить, произошло ли действие, или сказать, что оно ещё не случилось.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/ never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 связаны с опытом за всю жизнь. Ever чаще используется в вопросах, а never подчёркивает отсутствие такого опыта.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 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 показывают длительность: since — с какого момента, for — как долго. Recently, lately и in the last week указывают на период до настоящего момента.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для опыта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been to London — это пример жизненного опыта. Здесь важно не когда именно это было, а сам факт, что опыт уже есть.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об опыте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ever ridden a horse? — вопрос о том, сталкивался ли человек с чем-то раньше. Ever часто помогает спросить о личном опыте.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never tried sushi. Never показывает, что до настоящего момента такого опыта не было. Это сильный способ сказать об отсутствии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 настоящем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49336"/>
            <a:ext cx="33378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Потерянные ключи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lost my keys — действие уже завершилось, но сейчас важно его последствие: я не могу открыть дверь. Present Perfect показывает именно этот видимый результат.
</a:t>
            </a:r>
            <a:endParaRPr lang="en-US" sz="967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49336"/>
            <a:ext cx="33378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finished her homework — работа выполнена, и теперь она свободна. В центре внимания не момент завершения, а текущее состояние после него.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период времени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период не закрыт, поэтому действие связано с настоящим.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по схеме Have/Has + подлежащее + V3. Такой порядок помогает быстро спросить о факте, опыте или результате без лишних слов.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не повторяет весь глагольный оборот. Достаточно сказать Yes, I have или No, she hasn’t, чтобы ответ звучал естественно и кратко.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используются вопросы вроде Have you ever seen this film? или Has he finished? Они звучат просто и подходят для повседневного общения.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важно не только not, но и порядок слов: он делает форму понятной и грамматически правильной.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Present Perfect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держат отрицание в правильном порядке.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 используется в Present Perfect после have/has. Для правильных глаголов она похожа на Past Simple, но у неправильных форм часто нет совпадения.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V3: правила и частые неправильные глаголы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V3 нужно запоминать отдельно: у правильных глаголов форма предсказуема, а у неправильных — часто нестандартна.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Present Perfect и формы глагола.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самые частые ошибки связаны с выбором времени, согласованием have/has и неверными маркерами. Если их контролировать, Present Perfect становится заметно проще.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разделу Present Perfect.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требуют особого внимания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выбирают для завершённых событий с точным временем, а Present Perfect — когда важен результат, опыт или период до настоящего момента.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Past Simple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точная дата или завершённый момент, обычно нужен Past Simple; если важна связь с настоящим, выбирают Present Perfect.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сравнение Present Perfect и Past Simple.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смысла легко увидеть в парах примеров: один вариант сообщает о завершённом действии, другой — о действии с последствиями для настоящего.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сравнению Present Perfect и Past Simple.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смысла помогают быстро различать времена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между результатом и процессом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 Perfect и Present Perfect Continuous по смыслу и акценту.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сигнала процесса помогают выбрать Present Perfect Continuous, а слова результата — остановиться на обычном Present Perfect. Контекст подсказывает, что именно важно: длительность или итог.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Present Perfect и Present Perfect Continuous.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группы помогают выбрать нужную форму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блока закрепляют форму, маркеры и типичные ошибки. Такой формат помогает быстро увидеть, где нужна практика: в построении, выборе слов или порядке слов.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повторения Present Perfect.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мини-упражнения закрывают основные трудности темы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мини-диалога тренируют не только форму, но и естественный ответ. Это помогает перейти от правил к живой речи без лишней паузы.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устной практики Present Perfect.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развивают навык ответа в речи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проверяет ключевые навыки: форму, маркеры, ошибки и сравнение времён. Короткие задания удобны для самопроверки и быстрого повторения перед итогом.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справляется с выбором времени и формой V3, значит, основные правила темы усвоены.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мини-тест по теме Present Perfect.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подведём итог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связывает прошлое с настоящим: важно не только когда что-то произошло, но и какой результат или опыт есть сейчас. Повторите форму, маркеры и сравнение с Past Simple.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2026-07-25T08:18:41Z</dcterms:created>
  <dcterms:modified xsi:type="dcterms:W3CDTF">2026-07-25T08:18:41Z</dcterms:modified>
</cp:coreProperties>
</file>