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— целостный организм: ключевые идеи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состоит из взаимосвязанных органов, создающих единую живую систему.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целостности у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растения выражается в тесной взаимосвязи органов и процессов, координирующих жизнь и развитие. Такая связь позволяет растению эффективно адаптироваться и поддерживать жизненные функции.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растения и их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стебель и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фиксирует растение в почве и всасывает воду с минеральными веществами. Стебель соединяет органы и транспортирует питательные вещества. Листья обеспечивают фотосинтез — образование пищи.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служат для размножения, привлекая опылителей. Плоды защищают семена и помогают распространяться, способствуя сохранению вида растения.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корня в жизни растения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происходит поглощение воды и минеральных веществ, необходимых для обмена веществ и роста.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растениях корни служат местом хранения питательных веществ, поддерживая выживание в неблагоприятных условиях.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земле, обеспечивая устойчивость и защиту от вымывания. Это основа всей наземной части.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стебля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транспортируются вода и растворённые минеральные вещества от корня к листьям и обратно органические питательные вещества.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стебель накапливает питательные вещества или воду, что помогает переживать засуху или холод.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листья, цветки и плоды, обеспечивая оптимальное расположение для процессов фотосинтеза и размножения.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некоторых растений обеспечивают дополнительное размножение, давая новые побеги или корни.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Листья: многообразие и значение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– жизненный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превращают световую энергию в химическую, синтезируя пищу из углекислого газа и воды. Это основа существования растений и всей жизни на Земле.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– регулирование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листья испаряется вода, что помогает охлаждать растение и создавать движение питательных веществ внутри. Этот процесс способствует обмену газов и поддержанию гидратации.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 разнообразна: иголки ели уменьшают испарение, большие пластины липы обеспечивают максимальный захват света. Такая адаптация помогает растениям выживать в разных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плоды — ключ к размножению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привлекают насекомых и других опылителей для переноса пыльцы, что необходимо для образования семян.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защищают сформированные семена и обеспечивают их распространение через ветер, животных или воду.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сухие плоды, как орехи, и сочные — яблоки или сливы, что влияет на способы расселения семян.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органов растения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минеральные вещества направляются из корня вверх, а органические вещества по обратному пути, обеспечивая жизнедеятельность.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потоков веществ иллюстрирует тесную связь и совместную работу всех органов растения.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научный журнал,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солнечный свет в глюкозу, выделяя кислород, и формирует основу питания растения.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энергией клетки, а транспирация регулирует водный баланс и способствует перемещению веществ по растению.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разным условиям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суккуленты запасают воду в сочных тканях, помогая выжить в засушливых местах.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имеют наружные корни для дыхания и усвоения кислорода в сырых почвах.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условиях многие растения уменьшают размер листьев, снижая потерю влаги через испарение.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ветра и жары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развивают восковой налёт или опушение на листьях, уменьшая выгорание и испарение.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взаимодействия: от корня к плоду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физиологии растений, 2023 год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нужна целостность?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обеспечивает координацию всех органов, что позволяет растению быстро адаптироваться к изменениям окружающей среды и эффективно использовать ресурсы.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 питательных веществ в разных частях растения помогает пережить неблагоприятные периоды и поддерживать жизнедеятельность.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восстановлению после повреждений сохраняет функциональность растения и его выживаемость в сложных условиях.
</a:t>
            </a:r>
            <a:endParaRPr lang="en-US" sz="12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органов растения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корня, стебля и листьев в жизнедеятельности растения показаны в таблице.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специфические функции, дополняя друг друга для общей жизнедеятельности растения.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 год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как пример целостного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корневая система берёзы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берёзы широкоразветвленная и глубоко проникает в почву, обеспечивая устойчивость и питание растения. Это помогает дереву выживать в холодных и влажных условиях.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ствола и листьев берёзы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берёзы крепкий и гибкий, служит опорой для густой кроны. Листья большого размера обеспечивают эффективный фотосинтез и защиту от перегрева летом.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растение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снижает тургор клеток, приводя к увяданию листьев и замедлению роста всего растения.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 уменьшает интенсивность фотосинтеза, что ухудшает развитие и цветение растений.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содержания минеральных веществ в почве влияет на качество плодов и общее состояние растения.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механические повреждения одной части растения снижают эффективность работы всей системы органов, ослабляя растение.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регуляторы роста и развития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влияют на процессы цветения и увеличение размеров плодов, обеспечивая полноценное размножение.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регулируют деление клеток и замедляют старение тканей, поддерживая жизнеспособность растения.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 и развитие корневой системы, отвечая за рост в высоту.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 в зависимости от условий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оптимальные условия по каждому фактору повышают скорость роста растения.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Наивысшие показатели роста достигаются при сбалансированном обеспечении всех трех факторов, что важно для эффективного развития.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физиологии растений, 2022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повреждённых частей растения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прорастает новые корни из клубней, помогая заменить утраченные части. Такой механизм поддерживает жизнедеятельность и урожайность.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быстро восстанавливает побеги после обрезки благодаря активной регенерации клеток меристемы. Это позволяет сохранить структуру и функции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целостности для жизни на Земле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растений обеспечивает стабильность экосистем, создавая источник кислорода и пищу для многих живых существ.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домом и укрытием для многочисленных животных, поддерживая биологическое разнообразие.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участию в круговороте веществ растения поддерживают здоровье почвы и атмосферного баланса.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как цельная система — основа жизни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 растений обеспечивает их выживание и адаптацию, играя ключевую роль в природе и в жизни людей, взаимосвязь органов поддерживает здоровье и развитие.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2026-05-08T13:18:46Z</dcterms:created>
  <dcterms:modified xsi:type="dcterms:W3CDTF">2026-05-08T13:18:46Z</dcterms:modified>
</cp:coreProperties>
</file>