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водоёмам рядом с нами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реки и озёра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нам каждый день, а рядом с ней живут многие животные и растения. На уроке мы узнаем, чем река отличается от озера, и почему их важно беречь.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это естественный поток воды, который движется по земле в своём русле. Она не стоит на месте, а постоянно течёт вперёд, как настоящий водяной путь.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река начинается, называют истоком. Исток может быть в горах, из родника или из маленького ручья, который постепенно набирает силу.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река впадает в другую реку, озеро, море или океан, находится устье. Здесь её путь заканчивается, но вода продолжает своё большое путешествие.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реки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есть много больших рек: Волга, Обь, Енисей и Лена. Они важны для природы, людей и целых городов, построенных на их берегах.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— это дорога, по которой течёт река. Именно в нём вода не расплывается в стороны, а идёт своим привычным путём между берегами.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находятся по обе стороны реки. На них растут растения, а животные находят укрытие. Берега помогают реке сохранять форму и направление течения.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— это маленькие реки и ручьи, которые впадают в главную реку. Они как помощники: собирают воду с большой территории и несут её дальше.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русло, берега и притоки стрелками или подписями. Так части реки запоминаются быстрее, чем длинное объяснение.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меняется от истока к устью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истока река обычно узкая, быстрая и шумная. Вода здесь спешит вниз, словно торопится в большое путешествие и не любит долго задерживаться.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река становится шире и спокойнее. Она уже несёт больше воды, а её берега могут быть выше или ниже, в зависимости от местности.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Излучины на равнине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равнине река часто петляет и делает плавные изгибы. Такие изгибы называют излучинами. Река будто рисует на земле длинную волнистую линию.
</a:t>
            </a:r>
            <a:endParaRPr lang="en-US" sz="1071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устье река завершает свой путь и впадает в другую реку, озеро, море или океан. Здесь вода уже течёт медленнее и шире разливается.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45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76" y="3677070"/>
            <a:ext cx="54119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18876" y="3677070"/>
            <a:ext cx="47354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реке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живут разные рыбы. В спокойной воде можно встретить щуку, карася и окуня. Им нужна чистая вода, чтобы находить пищу и расти.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любят жить у воды и в прибрежной траве. Они хорошо прыгают, плавают и прячутся среди растений, где им удобно охотиться на насекомых.
</a:t>
            </a:r>
            <a:endParaRPr lang="en-US" sz="1482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и среди растений живут водные насекомые. Они малы, но очень важны: служат пищей для рыб, птиц и других жителей реки.
</a:t>
            </a:r>
            <a:endParaRPr lang="en-US" sz="1365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часто можно увидеть уток и цапель. Они ищут корм на мелководье, отдыхают на берегу и внимательно наблюдают за движением воды.
</a:t>
            </a:r>
            <a:endParaRPr lang="en-US" sz="131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бобры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растут растения, а бобры строят свои хатки и плотины. Всем этим живым существам нужна чистая вода и спокойные берега.
</a:t>
            </a:r>
            <a:endParaRPr lang="en-US" sz="13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среди суши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со всех сторон окружено сушей. В отличие от реки, вода в нём не течёт по длинному руслу, а собирается в одном месте.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и солёные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вода бывает пресной или солёной. Это зависит от того, откуда она поступает и как озеро связано с другими водоёмами.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совсем маленькими и очень большими. Одни можно обойти за несколько минут, а другие кажутся настоящим водным морем.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люди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украшают землю, дают дом животным и радуют людей. У берегов можно отдыхать, наблюдать природу и слушать тихий плеск воды.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озёра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Углубления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озёра появляются в природных углублениях земной поверхности. В них собирается вода, и со временем получается настоящий водоём.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русла рек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озеро остаётся там, где раньше текла река. Река меняет путь, а вода задерживается в старом русле и образует озеро.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озёра возникли после таяния ледников. Лёд ушёл, а в углублениях осталась вода. Так природа создала новые водоёмы.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Дожди, снег и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озёра, которые наполняются дождём, снегом и ручьями. Они работают как большие природные чаши, собирающие воду со своей округи.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озёра отличаются друг от друга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озёра очень глубокие, а другие мелкие. От глубины зависит, как выглядит дно, сколько света попадает в воду и какие растения могут жить рядом.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озёрах вода прозрачная, и через неё видно камни и водоросли. В других она темнее или мутнее из-за ила, растений и погоды.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озёрах может быть холодной или тёплой. На это влияют солнце, глубина, ветер и то, как быстро прогревается водоём.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и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солёные озёра, где живут особые растения и животные. Вид озера зависит от воды, берегов, глубины и чистоты окружающей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в разные времена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тает снег, и реки часто разливаются. Вода поднимается, берега становятся влажными, а вокруг просыпается природа.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вода теплеет, у берегов появляется больше растений и насекомых. На реке и озере жизнь становится особенно заметной и шумной.
</a:t>
            </a:r>
            <a:endParaRPr lang="en-US" sz="1496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вода постепенно остывает. Растений у берега становится меньше, а природа готовится к более тихому и прохладному времени.
</a:t>
            </a:r>
            <a:endParaRPr lang="en-US" sz="1496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реки и озёра покрываются льдом. Но подо льдом жизнь не прекращается: рыбы и другие жители продолжают жить в воде.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 реке движется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вниз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 путь на более высоком месте и постепенно спускается ниже. Поэтому вода сама движется вперёд, как будто аккуратно катится по длинной горке.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тяжести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помогает сила тяжести. Она тянет воду вниз, и река не может стоять на месте. Из-за этого течение в ней постоянно продолжается.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озеро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озере вода обычно почти не течёт. Её движение меньше заметно, но его могут вызвать ветер, дождь, ручьи, которые впадают в озеро, и подземные источники.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направление течения удобно показать стрелками. Так сразу видно, куда река несёт воду, и почему у истока она одна, а у устья уже другая.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реки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по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Издавна по рекам перевозили людей и грузы. Вода была удобной дорогой, особенно там, где трудно пройти пешком или проехать повозке.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строили рядом с рекой. Это помогало получать воду, ловить рыбу и быстрее обмениваться товарами с другими местами.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реки дают людям воду для разных нужд и помогают выращивать растения. На больших реках работают гидроэлектростанции, которые вырабатывают электричество.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можно гулять, отдыхать, любоваться птицами и растениями. Для многих людей берег реки — любимое место, где приятно дышать свежим воздухом.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озёра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часто становятся местом для прогулок, купания и спокойного отдыха. У воды приятно сидеть, смотреть на волны и слушать, как шуршат камыши.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приезжают к озёрам на рыбалку или чтобы наблюдать за птицами. У озёр можно увидеть уток, чаек и других пернатых соседей.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озёра дают людям чистую питьевую воду. Поэтому особенно важно беречь их берега, чтобы вода оставалась безопасной и полезной.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бросать мусор на берег, вода быстро портится, а животным становится труднее жить. Чистое озеро радует и людей, и природу — без лишнего хлама.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Озеро, которое поражает глубиной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находится в Сибири и считается самым глубоким озером на Земле. Его вода особенно прозрачная, поэтому берег и дальние скалы кажутся совсем близкими. Из-за этого Байкал выглядит как большое зеркало природы.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редких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живут особые обитатели, которых нельзя встретить везде. Самый известный из них — байкальская нерпа. Для животных здесь важны чистая вода, спокойные берега и богатая природа вокруг.
</a:t>
            </a:r>
            <a:endParaRPr lang="en-US" sz="92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и красота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очень много пресной воды, и это делает его особенно ценным. Люди приезжают сюда любоваться пейзажами, а озеро словно напоминает: природа умеет быть и сильной, и очень красивой.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Байкале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Волге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ведёт через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самая длинная река Европы. Она проходит через много городов, и потому на её берегах всегда кипела жизнь. Река словно соединяет разные места длинной голубой дорогой.
</a:t>
            </a:r>
            <a:endParaRPr lang="en-US" sz="995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 судов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Волге ходят суда, перевозят людей и грузы. Река помогает жителям получать воду, а её берега служат домом для растений и животных. Здесь природа и жизнь человека идут рядом.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морю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впадает в Каспийское море, и это делает её особенно важной для страны. Она связывает большие пространства, а вдоль её течения можно увидеть города, поля и тихие прибрежные места.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 берегах водоёмов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часто селятся утки и цапли. Им удобно искать корм на мелководье и прятаться среди растений. Берег для них — почти столовая и дом одновременно.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воды и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бобры и выдры любят места, где есть вода, трава и укрытие. Здесь им легче найти пищу, построить жилище и спрятаться от опасности.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кромки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растут камыш, тростник и кувшинки. Эти растения удерживают почву, создают тень и помогают многим животным чувствовать себя спокойно и безопасно.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водоёма — это место, где соседствуют разные живые существа. Здесь каждому нужна своя маленькая часть пространства, поэтому чистота и спокойствие особенно важны.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реки и озёра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правило — не бросать мусор в воду и на берег. Даже маленькая бумажка может испортить красивое место и навредить животным.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сливать грязь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Масло, нефть и моющие вещества загрязняют водоёмы. От такой воды страдают рыбы, птицы и растения, а человеку потом тоже трудно пользоваться ею.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рвать без нужды прибрежные растения и ломать кусты у воды. Они защищают берег, дают тень и служат укрытием для многих животных.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чистоте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убирать за собой после отдыха, напоминать другим о чистоте и аккуратно относиться к природе. Тогда реки и озёра дольше останутся красивыми и живыми.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у воды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лёд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лёд кажется крепким только на вид, а на самом деле может быть тонким и ломким. На него нельзя выходить без взрослых — он любит подводить!
</a:t>
            </a:r>
            <a:endParaRPr lang="en-US" sz="1405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реке течение иногда бывает очень быстрым. Оно может сбить с ног, поэтому играть у воды нужно только в безопасном месте и под присмотром взрослых.
</a:t>
            </a:r>
            <a:endParaRPr lang="en-US" sz="1384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может быть незаметной, особенно у берега. Даже спокойная на вид вода требует осторожности, потому что там, где дно не видно, легко ошибиться.
</a:t>
            </a:r>
            <a:endParaRPr lang="en-US" sz="1346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Купаться, кататься и играть у воды можно лишь вместе со взрослыми. Они помогут выбрать безопасное место и вовремя заметят, если что-то пойдёт не так.
</a:t>
            </a:r>
            <a:endParaRPr lang="en-US" sz="13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водоём как маленький исследователь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какого цвета вода: прозрачная, тёмная или с отражением неба. Иногда по цвету можно догадаться, насколько спокойным кажется водоём сегодня.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внимание, какие растения растут у воды и как выглядят берега. Камыш, трава и кусты помогают понять, где водоём мелкий, а где глубокий.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Наблюдай, какие птицы прилетают к воде и что они делают. Утки, цапли и другие гости многое рассказывают о жизни водоёма без лишних слов.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замечать, какое сейчас время года, есть ли ветер и волны, а река течёт быстро или медленно. Так можно увидеть, как водоём меняется каждый день.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нами — это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помогают природе и людям каждый день. Они поят землю, дают дом животным и радуют нас красотой. Беречь воду — значит беречь мир вокруг себя.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2026-05-25T21:27:39Z</dcterms:created>
  <dcterms:modified xsi:type="dcterms:W3CDTF">2026-05-25T21:27:39Z</dcterms:modified>
</cp:coreProperties>
</file>