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Компланарные векторы в геометрии 11 класса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том, как отличать «плоскость векторов» от «пространства» и проверять это вычислениями.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стереометрии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компланарные векторы связывают планиметрию и стереометрию: они позволяют описывать плоские конфигурации в пространстве. Понятие напрямую применяют при работе с плоскостью, параллельностью и задачами на координаты.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компланарных векторов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Компланарные векторы — это векторы, лежащие в одной плоскости или параллельные одной и той же плоскости. Такая «плоскостная» принадлежность задаёт общий геометрический смысл всей конфигурации.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два вектора всегда компланарны: через две пересекающиеся или параллельные прямые можно провести плоскость. Поэтому для двух векторов вопрос о компланарности решается автоматически.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трёх векторов компланарность означает, что один из них представим через два других линейной комбинацией. Иными словами, вся тройка «умещается» в одной плоскости благодаря алгебраической связи.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компланарности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как «каркас»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компланарность показывает, что рассматриваемая конфигурация не выходит в третье измерение. Это важно именно тогда, когда привычных «плоских» чертежей недостаточно.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параллелепипеда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вектора «расположены» на одной грани куба или параллелепипеда, то они компланарны. Диагонали такой грани и направления рёбер естественно описываются в одной плоскости.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Радиус-векторы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лежат в одной плоскости, их радиус-векторы тоже компланарны. Конфигурация будто сохраняет общий плоский «профиль», позволяя применять координатные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компланарных и некомпланарных векторов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Компланарные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любых вектора можно считать компланарными: плоскость всегда найдётся. Три вектора, лежащие на одной грани куба, тоже компланарны, так как все их направления описываются в одной плоскости.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Некомпланарные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три ребра куба, исходящие из одной вершины, они обычно образуют объёмную тройку и не лежат в одной плоскости. Аналогично, три вектора, задающие такой «объём», некомпланарны — их нельзя свести к одной плоскости.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компланарности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подхода — геометрический, алгебраический и координатный — дают единый ответ о принадлежности одной плоскости.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трёх векторов признаки взаимосвязаны: компланарность равносильна равенству нулю смешанного произведения и определителя 3×3.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признаков для трёх векторов в школьной стереометрии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произведение и объем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смешанное произведение означает, что «ориентация» тройки не даёт объёма параллелепипеда: значит, векторы компланарны.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 качественный переход: ноль соответствует плоской конфигурации, неноль — выходу в пространство и некомпланарности.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смешанного произведения и формулы объёма параллелепипеда (школьная стереометрия)
</a:t>
            </a:r>
            <a:endParaRPr lang="en-US" sz="6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этот определитель равен нулю, значит смешанное произведение также равно нулю.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признак удобно применять, когда даны x, y, z: достаточно проверить детерминант 3×3 для трёх векторов.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определителя и смешанного произведения в координатной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компланарности в задаче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тройку векторов через определитель 3×3 (или эквивалентно смешанное произведение).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и плоскость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вектора компланарны, то они линейно зависимы: один из них выражается через два других. Так алгебра фиксирует геометрическую «плоскость» этой тройки.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неколлинеарных компланарных вектора определяют базис плоскости. Любой вектор, лежащий в той же плоскости, представляется через них с помощью двух коэффициентов, отражающих нужные направления.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решать задачи без громоздких чертежей: вместо поиска плоскости выполняют проверку линейной зависимости и затем находят коэффициенты разложения при необходимости.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вектора по двум базисным векторам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неколлинеарных вектора a и b лежат в одной плоскости, то любой вектор p этой плоскости можно разложить по ним: p = αa + βb. Коэффициенты α и β задают, «в каком направлении» и «в каком масштабе» складывается p.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показывают два базисных вектора плоскости, координатную сетку и результирующую диагональ. Изменяя α и β, получают разные векторы плоскости, но все они остаются в пределах одной и той же плоскости.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векторов нужно проверять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двух векторов решение не требует проверки: плоскость всегда найдётся. Для трёх — ключевое условие нулевости определителя или смешанного произведения, для четырёх и более важно, что все они должны лежать в одной плоскости.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рост сложности: с добавлением векторов пространство «настаивает» на третьем измерении, и именно поэтому появляется необходимость в алгебраической проверке.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на основе критериев компланарности (формулы в школьном курсе, без внешних данных)
</a:t>
            </a:r>
            <a:endParaRPr lang="en-US" sz="6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6334" y="1581850"/>
            <a:ext cx="5043881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 критерии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систематизация по определениям и стандартным критериям (определитель/смешанное произведение, линейная зависимость)
</a:t>
            </a:r>
            <a:endParaRPr lang="en-US" sz="52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систематизирует критерии компланарности и связанные алгебраические факты: от универсального случая для двух векторов до проверки для трёх и обобщения через линейную зависимость.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критерии для трёх векторов сводятся к единому проверяемому условию: плоская конфигурация соответствует нулевому смешанному произведению и det = 0.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уравнением плоскости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плоскости через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описывают точкой и двумя направляющими векторами, либо точкой и нормальным вектором. Это превращает геометрию в работу с координатами и векторами.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компланарности трёх векторов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вектора компланарны, то они могут быть направляющими одной плоскости. Тогда их удобно применять, чтобы выбрать два направляющих и построить уравнение плоскости.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принадлежности точек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векторов позволяют проверять, лежит ли точка в плоскости: достаточно подставить её в полученное уравнение или оценить согласованность направляющих с вектором от опорной 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компланарность и коллинеарность: коллинеарные векторы лежат на одной прямой, а компланарные — на одной плоскости. В задачах с определителем это приводит к неверному выводу о пространственной тройке.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 очевидный факт: любые два вектора всегда компланарны, потому что через две пересекающиеся или параллельные прямые можно провести плоскость. Поэтому проверка нужна только при трёх и более векторах.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критично аккуратно вычислять определитель 3×3 или смешанное произведение: одна ошибка в знаках или порядке строк способна изменить нулевое значение на ненулевое и «перевернуть» ответ о плоской конфигурации.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как числовой признак некомпланарности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смешанного произведения особенно нагляден: оно связано с объёмом параллелепипеда, построенного на трёх векторах. Нулевое значение означает отсутствие «выхода» в третье измерение.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объём равен нулю, три вектора не образуют пространственную тройку и являются компланарными. Если объём положителен, они некомпланарны.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связь смешанного произведения и объёма параллелепипеда (школьная математика); числовые значения отражают знаковый/качественный признак
</a:t>
            </a:r>
            <a:endParaRPr lang="en-US" sz="4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компланарности в задачах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Доказать, что точки лежат в одной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отмечены точки, и по их координатам нужно понять: «плоская» ли конфигурация. Компланарность векторов, составленных от опорной точки, помогает строго обосновать принадлежность плоскости без лишних чертежей.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на одной плоскости: когда можно сводить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несколько сил направлены вдоль векторов, описывающих действие на деталь. Если эти векторы компланарны, модель можно анализировать в одной плоскости, упрощая вычисления и выводы о суммарном эффекте.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3D-модель: проверка «не уехала ли» фигура в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объёмной модели важно понять, осталось ли выбранное сечение плоским. Условие компланарности позволяет проверить, соответствуют ли элементы одной плоскости, и избежать ошибок при сборке или проектировании.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8638" y="1773923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70484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способ решения задач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выпишите векторы и их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какие именно векторы даны, и запишите их координаты. Если векторы выражены через точки, удобнее начинать с вычисления разностей координат.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выберите критерий компланарности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используйте подходящий критерий: определитель 3×3, смешанное произведение или линейную зависимость. Для трёх векторов эти методы согласуются и дают проверяемый результат.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сделайте вывод и при необходимости разложите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сформулируйте вывод: компланарны или нет. Если нужно подтвердить плоскую структуру, выразите один вектор через два других и найдите коэффициенты.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 проверки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выбрать нужную проверку: для трёх векторов смотрят определитель или смешанное произведение, для общего случая опираются на линейную зависимость, а два вектора проверять не нужно.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рабочие проверки сходятся к одной идее: компланарность трёх векторов равносильна нулевому объёму (смешанному произведению) и det = 0.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компланарности: определитель, смешанное произведение и линейная зависимость
</a:t>
            </a:r>
            <a:endParaRPr lang="en-US" sz="6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Компланарность — точный мост между геометрией и алгеброй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Компланарность объединяет геометрию, координаты и алгебру: для двух векторов плоскость существует всегда, а для трёх важно проверить det и смешанное произведение. Это ускоряет решения, помогает различать плоские и пространственные конфигурации и уверенно работать с уравнением плоскости.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2026-05-14T04:44:24Z</dcterms:created>
  <dcterms:modified xsi:type="dcterms:W3CDTF">2026-05-14T04:44:24Z</dcterms:modified>
</cp:coreProperties>
</file>