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в живых системах: как возникает порядок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живом рождается из взаимодействий, а не из центра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самоорганизация важна для биологии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 живые системы сохраняют устойчивость, оставаясь открытыми для обмена веществом, энергией и сигналами. Она соединяет разные разделы биологии в единую объяснительную картину.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самоорганизации в живых системах
</a:t>
            </a:r>
            <a:endParaRPr lang="en-US" sz="2319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2875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элементы системы действуют по простым правилам, но их совместная работа создаёт упорядоченную структуру, которую нельзя свести к поведению одной части.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360432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 началу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различия в исходных условиях могут изменить итоговый результат, поэтому развитие живой системы зависит от стартовой конфигурации и внешних факторов.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41660" y="11802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Пороговый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становится заметным не сразу: после достижения определённого порога система резко переходит в новое состояние или начинает формировать иную организацию.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22875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поддерживается через петли регуляции: одни сигналы усиливают процесс, другие сдерживают его, не позволяя системе выйти из допустимых границ.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41660" y="2952775"/>
            <a:ext cx="2442413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Упорядоченность в живом не бывает окончательной. Она сохраняется только при постоянном обмене веществом, энергией и информацией с окружающей средой.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581802" y="1200092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задаёт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аминокислот определяет, как полипептидная цепь свернётся в пространстве. От этой трёхмерной формы напрямую зависит биологическая функция белка.
</a:t>
            </a:r>
            <a:endParaRPr lang="en-US" sz="1146" dirty="0"/>
          </a:p>
        </p:txBody>
      </p:sp>
      <p:sp>
        <p:nvSpPr>
          <p:cNvPr id="12" name="Text 2"/>
          <p:cNvSpPr txBox="1"/>
          <p:nvPr/>
        </p:nvSpPr>
        <p:spPr>
          <a:xfrm>
            <a:off x="3581802" y="1939555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Силы, удерживающие 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Сворачивание поддерживают гидрофобные взаимодействия, водородные и ионные связи, а также дисульфидные мостики. Вместе они создают устойчивую нативную конфигурацию.
</a:t>
            </a:r>
            <a:endParaRPr lang="en-US" sz="1124" dirty="0"/>
          </a:p>
        </p:txBody>
      </p:sp>
      <p:sp>
        <p:nvSpPr>
          <p:cNvPr id="13" name="Text 3"/>
          <p:cNvSpPr txBox="1"/>
          <p:nvPr/>
        </p:nvSpPr>
        <p:spPr>
          <a:xfrm>
            <a:off x="3581802" y="2679020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Нативное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Нативная форма — это рабочее состояние белка, в котором его структура соответствует функции. Именно такое состояние обеспечивает правильное взаимодействие с другими молекулами.
</a:t>
            </a:r>
            <a:endParaRPr lang="en-US" sz="1124" dirty="0"/>
          </a:p>
        </p:txBody>
      </p:sp>
      <p:sp>
        <p:nvSpPr>
          <p:cNvPr id="14" name="Text 4"/>
          <p:cNvSpPr txBox="1"/>
          <p:nvPr/>
        </p:nvSpPr>
        <p:spPr>
          <a:xfrm>
            <a:off x="3581802" y="3418461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сворачивания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структура нарушается, белки могут агрегировать и терять активность. Подобные сбои связывают, в частности, с амилоидозом и болезнью Альцгеймера.
</a:t>
            </a:r>
            <a:endParaRPr lang="en-US" sz="1201" dirty="0"/>
          </a:p>
        </p:txBody>
      </p:sp>
      <p:sp>
        <p:nvSpPr>
          <p:cNvPr id="15" name="Text 5"/>
          <p:cNvSpPr txBox="1"/>
          <p:nvPr/>
        </p:nvSpPr>
        <p:spPr>
          <a:xfrm>
            <a:off x="3581802" y="4157873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цепи к объёму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хорошо виден сам принцип: линейная последовательность превращается в компактную трёхмерную структуру, где форма становится основой работы молекулы.
</a:t>
            </a:r>
            <a:endParaRPr lang="en-US" sz="1124" dirty="0"/>
          </a:p>
        </p:txBody>
      </p:sp>
      <p:sp>
        <p:nvSpPr>
          <p:cNvPr id="16" name="Text 6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Самосборка белков как первый уровень упорядочивания
</a:t>
            </a:r>
            <a:endParaRPr lang="en-US" sz="22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локальные взаимодействия создают порядок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механизм самоорганизации: от случайных флуктуаций к устойчивой структуре и новому режиму.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самоорганизации в живой природе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уровне меняются носители порядка: молекулы, клетки, организмы или сообщества. Принцип остаётся общим, но конкретные механизмы и результаты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универсальна для живого, однако её проявления зависят от масштаба организации и типа взаимодействий.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«Самоорганизация в живых системах»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4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03496"/>
            <a:ext cx="310200" cy="310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саморегулирующаяся система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поддерживает ионный состав, pH, водный баланс и запас АТФ. Эти параметры должны оставаться в узких пределах, чтобы ферменты и мембраны работали согласованно.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работают не изолированно, а в сетях взаимодействий. Один сигнал способен изменить активность целого набора генов и перестроить клеточную программу.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рецепторы воспринимают внешние сигналы и передают их внутрь клетки. Ответ может запускать деление, рост, дифференцировку или программируемую гибель.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 клетке образуют динамичные комплексы, где функция одного элемента зависит от состояния других. Именно такая связность делает ответ клетки гибким и точным.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реагирует на изменения среды не единственной командой, а через систему согласованных реакций. Благодаря этому она сохраняет устойчивость и может быстро перестраивать поведение.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2051074"/>
            <a:ext cx="4164900" cy="998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правила и глобальный порядок в живой природе
</a:t>
            </a:r>
            <a:endParaRPr lang="en-US" sz="2156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принцип может вести к разным результатам: от маршрута муравьёв до формирования осей тела у зародыша.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локальные сигналы способны создавать сложное коллективное поведение; различается только масштаб и конкретный механизм передачи информации.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примеров по материалам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и первые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начинается дробление: одна клетка быстро превращается в множество дочерних. Внешне это кажется простым ростом числа клеток, но именно на этом этапе закладывается будущая организация зародыша и распределение клеточных линий.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зародыше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получают сигналы от соседей и реагируют на градиенты веществ в окружающей среде. По этим сигналам они «определяют», где находятся, и выбирают дальнейшую судьбу: стать частью ткани, органа или иной структуры.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и сбои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развития одни гены активируются, а другие выключаются, поэтому клетки приобретают разные строение и функции. Если этот тонкий контроль нарушается, возникают врождённые аномалии и сбои формирования органов.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Эмбриональное развитие: от одной клетки к сложному организму
</a:t>
            </a:r>
            <a:endParaRPr lang="en-US" sz="1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воздействие может резко перевести систему в новый режим. Это показывает, что в живой природе важен не только размер сигнала, но и состояние системы.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«Нелинейность и пороговые эффекты в биологии»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устойчивых состояния особенно важны для биологических переключателей.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как механизм устойчивости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обратной связи работают одновременно: один ускоряет завершение важного процесса, другой удерживает внутренние параметры в допустимых пределах.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живой системы обеспечивается не одним механизмом, а балансом усиления и самокоррекции.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биологии; схема носит обобщающий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в поведении животных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центрального лидера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или колония не нуждается в «командире»: согласованность возникает из множества локальных реакций особей на соседей, расстояние и изменения среды.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животное выполняет ограниченный набор действий — держит дистанцию, выравнивает движение, следует за сигналами рядом находящихся особей и мгновенно меняет курс при опасности.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формы снижают риск нападения, помогают быстрее находить пищу и позволяют эффективнее передавать информацию о ресурсах, маршрутах и угрозах.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принцип — 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птиц, рыб, муравьёв и термитов одинаковая логика даёт разные результаты: от упорядоченного движения до сложной организации гнезда, маршрутов и разделения функций.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сигнала к физиологическому ответу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нервной, эндокринной и иммунной регуляции в живом организме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слой на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зубе, стенке трубы или импланте бактерии сначала прикрепляются к поверхности, а затем начинают строить общий матрикс. Внутри этого слоя клетки уже действуют не как одиночки, а как согласованное сообщество.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защита,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обмениваются химическими сигналами и меняют поведение в зависимости от плотности колонии. Матрикс защищает их от высыхания, иммунных факторов и части антибиотиков, поэтому биоплёнка заметно живучее разрозненных клеток.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Биоплёнка как форма микробного сообщества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самоорганизации для живых систем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задачи выполняет самоорганизация на разных уровнях организации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помогает системе сохранять целостность, восстанавливаться после повреждений и приспосабливаться к изменяющимся условиям.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самоорганизация нарушается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Патология возникает, когда регуляторные связи теряют точность: система перестаёт удерживать устойчивое состояние и начинает разрушать собственную упорядоченность.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самоорганизации опасен тем, что переводит жизненно важный порядок в неустойчивый или разрушительный режим.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биологии; схема иллюстрирует качественное сравнение.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усложняет способы организации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взаимодействия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отбор закрепляет простые полезные связи между клетками и организмами: кооперацию, обмен веществами и устойчивые реакции на среду.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 колониальность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возникают более тесные формы сотрудничества, при которых отдельные организмы начинают длительно зависеть друг от друга и действовать согласованно.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разделение функций между клетками, специализация тканей и появление новых уровней управления развитием и обменом веществ.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более высоком уровне формируются устойчивые экосистемные связи, где взаимодействие видов поддерживает круговорот веществ и общую стабильность сообщества.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220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33991"/>
            <a:ext cx="310200" cy="248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сложные живые системы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автоматы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на решётке помогают проверить, как локальные взаимодействия порождают общий рисунок роста, деления или распространения сигнала.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модели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Графы и сети показывают, как связаны гены, белки, нейроны или популяции, и помогают находить узлы, влияющие на устойчивость системы.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Агентное моделирование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агенты действуют по заданным правилам, а затем исследователь наблюдает, как из их поведения возникают коллективные эффекты и новые режимы.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экспериментом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проверяют на реальных данных о тканях, инфекциях, нейронных сетях и популяциях, чтобы отличить закономерность от случайного совпадения.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самоорганизации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24425" y="1180319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самоорганизации помогают понимать морфогенез, регенерацию и поведение клеток в тканях, а значит — точнее подходить к лечению и восстановлению повреждённых структур.
</a:t>
            </a:r>
            <a:endParaRPr lang="en-US" sz="1474" dirty="0"/>
          </a:p>
        </p:txBody>
      </p:sp>
      <p:sp>
        <p:nvSpPr>
          <p:cNvPr id="11" name="Text 3"/>
          <p:cNvSpPr txBox="1"/>
          <p:nvPr/>
        </p:nvSpPr>
        <p:spPr>
          <a:xfrm>
            <a:off x="624425" y="1899154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искусственных биосистем важно заранее задавать правила взаимодействий, чтобы клетки могли собираться в нужную структуру и реагировать на внешние сигналы.
</a:t>
            </a:r>
            <a:endParaRPr lang="en-US" sz="1474" dirty="0"/>
          </a:p>
        </p:txBody>
      </p:sp>
      <p:sp>
        <p:nvSpPr>
          <p:cNvPr id="12" name="Text 4"/>
          <p:cNvSpPr txBox="1"/>
          <p:nvPr/>
        </p:nvSpPr>
        <p:spPr>
          <a:xfrm>
            <a:off x="624425" y="2617989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Биомиметика и 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живыми системами, учёные проектируют материалы, которые способны самосборке, самовосстановлению и адаптации к изменяющимся условиям среды.
</a:t>
            </a:r>
            <a:endParaRPr lang="en-US" sz="1474" dirty="0"/>
          </a:p>
        </p:txBody>
      </p:sp>
      <p:sp>
        <p:nvSpPr>
          <p:cNvPr id="13" name="Text 5"/>
          <p:cNvSpPr txBox="1"/>
          <p:nvPr/>
        </p:nvSpPr>
        <p:spPr>
          <a:xfrm>
            <a:off x="624425" y="3336824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самоорганизации помогает объяснять сукцессии, устойчивость экосистем и последствия нарушений, а значит — точнее прогнозировать реакции природы на вмешательство человека.
</a:t>
            </a:r>
            <a:endParaRPr lang="en-US" sz="1474" dirty="0"/>
          </a:p>
        </p:txBody>
      </p:sp>
      <p:sp>
        <p:nvSpPr>
          <p:cNvPr id="14" name="Text 6"/>
          <p:cNvSpPr txBox="1"/>
          <p:nvPr/>
        </p:nvSpPr>
        <p:spPr>
          <a:xfrm>
            <a:off x="624425" y="4055658"/>
            <a:ext cx="8202574" cy="5992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принципы организации живого, легче создавать технологии, которые не ломают систему, а поддерживают её естественные механизмы регулирования.
</a:t>
            </a:r>
            <a:endParaRPr lang="en-US" sz="14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живом не задаётся сверху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Самоорганизация показывает, что живые системы создают устойчивость из взаимодействий, обратных связей и обмена со средой. Именно так возникает развитие, адаптация и сложность 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2026-06-01T22:19:43Z</dcterms:created>
  <dcterms:modified xsi:type="dcterms:W3CDTF">2026-06-01T22:19:43Z</dcterms:modified>
</cp:coreProperties>
</file>