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 All the Young Bad? / Все ли молодые «плохие»?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Стереотипы, факты и аргументы о подростках на английском языке.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youth stereotypes часто звучит в статьях, интервью и школьных дискуссиях. Важно отличать generalization от evidence и уметь объяснять свою позицию с examples, reasons and results.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 языке, медиа и 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963" y="1949450"/>
            <a:ext cx="388803" cy="444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99151"/>
            <a:ext cx="431180" cy="344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99151"/>
            <a:ext cx="431180" cy="344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99151"/>
            <a:ext cx="431180" cy="344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9384" y="1949450"/>
            <a:ext cx="333259" cy="44434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young people and stereotypes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общность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teenager, youth и generation помогают говорить о подростках как о группе, а stereotype — о навязанном ярлыке. Эти понятия задают точную рамку для обсуждения без лишних обобщений.
</a:t>
            </a:r>
            <a:endParaRPr lang="en-US" sz="1289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 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rude, careless, kind, mature, hardworking и rebellious помогает описывать поведение, а не личность целиком. Такие слова важно использовать осторожно, чтобы не превращать мнение в обвинение.
</a:t>
            </a:r>
            <a:endParaRPr lang="en-US" sz="1289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peer pressure, responsibility, respect, self-control и role model показывают, что поведение подростка зависит от отношений с другими людьми, а не только от возраста или внешности.
</a:t>
            </a:r>
            <a:endParaRPr lang="en-US" sz="1289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in my opinion, on the one hand, on the other hand и therefore делают речь связной. Они помогают сравнивать позиции, показывать причины и приходить к выводу.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we say for example, in contrast and as a result, мы уточняем мысль и избегаем крайностей. Именно точные связки помогают обсуждать сложную тему спокойно и убедительно.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7900" y="3207766"/>
            <a:ext cx="2597400" cy="124797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как этап развития, а не ярлык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02757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себя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связан с поиском идентичности и стремлением понять, кем ты хочешь быть. В этот период человек пробует роли, сравнивает себя с другими и учится принимать решения.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269904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сверстников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peers особенно важно, потому что подросток стремится к признанию и принадлежности к группе. Это может усиливать как уверенность, так и риск подражать сомнительному поведению.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8773" y="3350142"/>
            <a:ext cx="2597323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уже умеют соблюдать правила, помогать другим и доводить дело до конца. Ответственность развивается через опыт, поддержку взрослых и доверие к собственным силам.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269904" y="3350142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в классе, на секции, в волонтерском проекте и с друзьями демонстрируют разные модели поведения. Это помогает увидеть личность шире, чем один стереотипный образ.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187900" y="1902757"/>
            <a:ext cx="2597324" cy="11056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стороны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подросток может быть импульсивным дома, собранным на уроке и инициативным в проекте. Такое разнообразие показывает, что возраст не определяет поведение однозначно.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формируется из нескольких источников сразу: дома, в школе и среди друзей. Цифровая среда усиливает уже существующие склонности, но не заменяет личный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дают близкое окружение и школьная среда; возраст сам по себе не является причиной поведения.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поведение подростка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негативный случай способен запомниться сильнее десятков обычных поступков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стереотипов в теме урока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редкий инцидент попадает в новости, он может затмить спокойную повседневную реальность и создать ложное впечатление о целой группе.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239255"/>
            <a:ext cx="3848986" cy="16697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заменить категоричные оценки более точными формулировками и сохранить смысл без стереотипов.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формулировка снижает резкость, помогает опираться на факты и делает аргументацию убедительнее.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анализа речи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сравнения факта и мнения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как учебная модель влияния стресса, группы и поддержки на выбор подростка.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рискованное поведение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агрессия: причины и языковое описание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фон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 часто появляется не из-за «плохого характера», а из-за обиды, усталости, унижения или давления. Слова anger, frustration и tension помогают описать состояние точнее.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поведение может быть попыткой защитить себя, сохранить статус в группе или ответить на нарушение личных границ. Важен контекст, а не только внешний эффект.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эпизод — не 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occasional outburst is not the same as a stable pattern of cruelty. Разовый срыв нельзя автоматически считать доказательством постоянной жестокости или опасности.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Group norms сильно влияют на поведение, особенно когда агрессия получает одобрение сверстников. Тогда давление коллектива может усиливать конфликт и закреплять рискованные реакции.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становится выше, когда подросток видит понятную цель, получает поддержку взрослых и понимает практический результат своей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охотно включаются в полезную деятельность, если она развивает командную работу, ответственность, общение и умение планировать время.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Позитивная активность подростков в 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у школьного стенда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благотворительной ярмарке старшеклассники сами организовали сбор вещей и подписали коробки, чтобы всё быстро доставили адресатам. Одни встречали гостей, другие вели учёт, третьи объясняли цель акции. Такой опыт показывает, что инициатива требует не только энтузиазма, но и дисциплины.
</a:t>
            </a:r>
            <a:endParaRPr lang="en-US" sz="96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проекта перед экспертами
</a:t>
            </a:r>
            <a:pPr algn="l" indent="0" marL="0">
              <a:lnSpc>
                <a:spcPct val="100000"/>
              </a:lnSpc>
              <a:buNone/>
            </a:pPr>
            <a:r>
              <a:rPr lang="en-US" sz="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девятиклассников представила проект по экологической привычке для школы: раздельный сбор, информационные плакаты и короткие объявления на переменах. Ребята уверенно отвечали на вопросы и распределяли роли без подсказок. Здесь лидерство проявляется через подготовку, взаимопомощь и ответственность за общий результат.
</a:t>
            </a:r>
            <a:endParaRPr lang="en-US" sz="852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медиа как пространство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Редакция школьного медиа выпускает новости, берёт интервью и делает материалы о жизни класса, спорте и конкурсах. Ученики учатся соблюдать сроки, проверять факты и работать в команде. Такая деятельность развивает настойчивость и показывает, что подростки могут влиять на школьную среду конструктивно.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подростковой инициативы и лидерства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9547" y="2728778"/>
            <a:ext cx="490490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стереотипов с более точным взглядом помогает говорить о подростках без упрощений и ярлыков.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Стереотипы сильно упрощают реальность: поведение подростков зависит от нагрузки, отношений и среды, а цифровые технологии могут быть и ресурсом, и риском.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английского языка; учебные примеры для обсуждения стереотипов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реальность о молодёжи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775" y="2038597"/>
            <a:ext cx="347469" cy="2779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0487" y="2003850"/>
            <a:ext cx="347469" cy="3474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2199" y="2038597"/>
            <a:ext cx="347469" cy="2779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3911" y="2038597"/>
            <a:ext cx="347469" cy="2779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05623" y="2038597"/>
            <a:ext cx="347469" cy="277975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школа влияет на поведение и речь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нормы делают поведение предсказуемым и снижают количество конфликтов. Когда требования одинаковы для всех, подросткам проще принимать ответственность и соблюдать договорённости.
</a:t>
            </a:r>
            <a:endParaRPr lang="en-US" sz="1248" dirty="0"/>
          </a:p>
        </p:txBody>
      </p:sp>
      <p:sp>
        <p:nvSpPr>
          <p:cNvPr id="17" name="Text 3"/>
          <p:cNvSpPr txBox="1"/>
          <p:nvPr/>
        </p:nvSpPr>
        <p:spPr>
          <a:xfrm>
            <a:off x="207048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чувствует себя защищённым, он реже отвечает агрессией и охотнее участвует в жизни класса. Безопасность поддерживает спокойствие, доверие и концентрацию на учёбе.
</a:t>
            </a:r>
            <a:endParaRPr lang="en-US" sz="1364" dirty="0"/>
          </a:p>
        </p:txBody>
      </p:sp>
      <p:sp>
        <p:nvSpPr>
          <p:cNvPr id="18" name="Text 4"/>
          <p:cNvSpPr txBox="1"/>
          <p:nvPr/>
        </p:nvSpPr>
        <p:spPr>
          <a:xfrm>
            <a:off x="3782199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Включённость 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даёт подросткам возможность быть замеченными не только за оценки, но и за участие в делах класса, проектах и самоуправлении. Это укрепляет чувство принадлежности.
</a:t>
            </a:r>
            <a:endParaRPr lang="en-US" sz="1289" dirty="0"/>
          </a:p>
        </p:txBody>
      </p:sp>
      <p:sp>
        <p:nvSpPr>
          <p:cNvPr id="19" name="Text 5"/>
          <p:cNvSpPr txBox="1"/>
          <p:nvPr/>
        </p:nvSpPr>
        <p:spPr>
          <a:xfrm>
            <a:off x="5493911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английского школьники учатся не спорить резко, а выражать несогласие вежливо и по существу. Такой навык помогает обсуждать сложные темы без оскорблений и ярлыков.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720562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помогает заменять обобщения точными формулировками и аргументами. Чем точнее язык, тем меньше поводов для предвзятых выводов и эмоциональных оценок.
</a:t>
            </a:r>
            <a:endParaRPr lang="en-US" sz="12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контакт снижает влияние внешних признаков: одежды, манеры речи и поведения на публике.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совместных действий и реальных наблюдений, тем меньше стереотипов и тем объективнее оценка.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урока; условная визуализация динамики оценки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оценка подростка после знакомства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резкий пост или мем мгновенно расходится по сети и превращает частный случай в видимый образ целой группы. В результате эмоция часто опережает проверку фактов.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клише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и репосты усиливают самые яркие формулировки, поэтому упрощённые ярлыки запоминаются лучше, чем взвешенные объяснения. Так стереотипы становятся заметнее, чем реальный опыт.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 же платформы помогают читать, учиться, публиковать проекты, обсуждать идеи и находить единомышленников. Для подростка это не только развлечение, но и пространство развития.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пользователя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инструмент не делает поведение ни хорошим, ни плохим. Результат зависит от цели, привычек, контроля времени и того, использует ли человек сеть для роста или для конфликта.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 распространение ярлыков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семье, школе или группе сверстников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модель снижения конфликта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условия особенно усиливают положительные изменения: наставник, ясные правила и поддержка.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урока; психологическая модель подросткового развития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условия есть, рискованные решения встречаются реже, а обучение и самоконтроль развиваются быстрее.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6648" y="1703704"/>
            <a:ext cx="1378570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становится ресурсом для общества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 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подростку дают реальную роль, он чаще проявляет инициативу и доводит дело до конца. Участие в школьных и городских проектах делает вклад заметным и значимым.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Волонтёрство, спортивные команды, творческие объединения и школьное самоуправление помогают подросткам видеть результат своих действий. Это усиливает ответственность и чувство собственной ценности.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развивает умение договариваться, распределять обязанности и уважать мнение других. Такие навыки нужны не только в школе, но и в дальнейшей жизни.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особенно быстро учится, когда видит смысл задачи и поддержку взрослых. Поэтому правильная среда превращает энергию возраста в общественно полезный ресурс.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не работают поодиночке: один и тот же ученик ведёт себя по-разному в разных условиях и при разном уровне поддержки.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меняется под влиянием среды и возможностей, поэтому возраст сам по себе не объясняет поступки и не должен становиться приговором.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урока английского языка; учебная модель факторов поведения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фактора, определяющие поведение подростка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не «все», а 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нельзя описать одним ярлыком: поведение меняется в зависимости от семьи, школы, среды и личного выбора. Точный вывод важнее обобщения, потому что он опирается на diversity, context and evidence.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2026-05-31T16:42:47Z</dcterms:created>
  <dcterms:modified xsi:type="dcterms:W3CDTF">2026-05-31T16:42:47Z</dcterms:modified>
</cp:coreProperties>
</file>