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колониальные империи: обзор и ключевые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колониальных империй, их влияние на историю и культуру.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колонизаций: исторический контекст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Европа открыла новые морские пути, что привело к созданию первых международных империй. Стремление к богатствам и стратегическим территориям стимулировало соперничество между странами за мировое господство.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– поворотный момент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1498 году Васко да Гама совершил морской рейс вокруг Африки в Индию. Это позволило Португалии установить прямую торговлю со странами Азии, минуя сложные наземные пути.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Васко да Гама в Индию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освоение океанов и создание новых карт привели к быстрому развитию мореплавания. Европейцы начали широко исследовать Африку, Америку и Азию, подготавливая почву для колониальных империй.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европейского мореплавания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Колумб достиг берегов Америки, положив начало европейской колонизации нового континента. Это событие изменило торговые маршруты и расширило знания о мире.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Христофором Колумбом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евро-страны основатели колониальных империй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Португалия стали первыми крупными морскими державами, разместившими колонии в Америке, Африке и Азии. Их флот и мореходство были ключевыми для расширения их влияния.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Испании и Португалии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Голландцы соединили мореплавание с торговлей, основав могущественные компании, что позволило им контролировать спрос на специи и другие ценные товары в мире.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 и экономические инновации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Франция вошли в колональный спор позже, создавая собственные базы и колонии в Северной Америке, Карибском бассейне и Индии, усиливая европейское соперничество.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Франция в борьбе за новые территории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колониальная империя: богатства и культура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управляла огромными землями в Америке, Азии и Африке, используя добычу золота и серебра как главные источники дохода и укрепляя свое влияние через католическую миссию.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 ресурсы Испании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Испанцы внедряли язык и религию, создавая новые культурные сообщества, но при этом велась жестокая эксплуатация коренных народов для добычи ресурсов и работы на плантациях.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местное население и культуру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колониальная империя: от колоний к мировой державе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были основаны колонии Вирджиния и Барбадос, а в Индии возникла колония Бомбей. Эти базы стали фундаментом для глобальной британской экспансии.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британские поселения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Британская империя охватила четверть суши и населения мира, используя торговлю, текстильную промышленность и могучий флот для поддержания своего господства.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и экономическая мощь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колониальная империя: торговля и инновации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Голландцы контролировали стратегические пункты в Африке и Индонезии, что давало им преимущество в контроле над важнейшими морскими торговыми путями.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у мыса Доброй Надежды и в Азии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стала первой транснациональной корпорацией, управляя экспортом специй и влияя на мировой рынок благодаря развитой морской инфраструктуре и экономическим инновациям.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Ост-Индская компания и мировой рынок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главных колониальных империй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 площади, населению, времени существования и экономическим основам: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была крупнейшей по территории и населению, испанская – видной по ресурсам и культуре.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коллективных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1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колониальных империй
</a:t>
            </a:r>
            <a:endParaRPr lang="en-US" sz="241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 расширения империй с XV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колониальная империя: культура и конфликты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создала колонии в Канаде, Карибском бассейне, Индии и Африке, охватывая более 10 млн км², формируя мощное колониальное государство.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экспансия Франции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Карибские и индийские территории были ареной столкновений с Англией, что отражало борьбу за контроль над важнейшими торговыми путями и ресурсами.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другими державами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и католическая церковь играли ключевую роль в колониях, одновременно с попытками ассимилировать коренное население и устанавливать контроль.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языка и религии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Португальская колониальная империя: ключевые аспекты и влияние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стала крупнейшей португальской колонией, богатой природными ресурсами и сельскохозяйственными плантациями. Ее территория обеспечивала важные доходы от сахара, золота и других товаров.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драгоценная колония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язык и католицизм распространились в колониях благодаря активной миссионерской деятельности. Контроль над торговыми путями специями и рабами укрепил экономическое влияние Португалии.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торговля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первой в Европе начала систематические морские исследования, открыв Азорские острова и берег западной Африки. Благодаря этому появились стратегические базовые пункты для дальнейшего расширения империи.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открытия и первые колонии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торговли в колониальных империях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создавали монополии на экспорт золота, серебра, сахарного тростника, специй и хлопка, что приносило огромные прибыли метрополиям и стимулировало развитие их экономик.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стала основным источником дешёвой рабочей силы, необходимой для плантаций и шахт, что усилило эксплуатацию колоний и поддержало систему эксплуатации.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компании, такие как Британская и Голландская Ост-Индские, контролировали международные маршруты и финансовые потоки, обеспечивая устойчивое влияние метрополий на мировую торговлю.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колониальных империй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Англо-испанские войны XVI–XVII веков привели к смене контроля над важными заморскими территориями и послужили началом глобальной борьбы за гегемонию на море.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войны между Англией и Францией в Индии обусловили контроль над торговыми путями и позволили Британии стать доминирующей силой в регионе.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 (1756–1763) изменила карту колоний, особенно в Северной Америке, где Британия усилила своё влияние за счёт Франции и Испании.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конфликты повлияли на становление новых государств, включая США, вызвав процессы деколонизации и изменения международных 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завоевания в колониальных империях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применяли огнестрельное оружие и пушечные корабли, что обеспечивало преимущество над более слабо вооружёнными коренными народами и позволяло эффективно контролировать колонии.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навигации, такие как астролябии и карты, помогали мореплавателям успешно совершать дальние путешествия и расширять географию империй.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колониализма на коренные народы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эпидемии и конфликты резко сократили численность местного населения, а принудительный труд и рабство изменили традиционный образ жизни коренных народов.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происходило разрушение культурных традиций, исчезновение языков и формирование смешанных этнических групп, что повлияло на социальную структуру и идентичность.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с XV по XIX век более двенадцати миллионов африканских людей были насильно отправлены на плантации и в шахты Америки.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работорговли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африканцев были насильно вывезены в Новый Свет, что привело к огромным человеческим потерям и социальным разрушениям как в Африке, так и в колониях.
</a:t>
            </a:r>
            <a:endParaRPr lang="en-US" sz="1254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с XV по XIX век более двенадцати миллионов африканских людей были насильно отправлены на плантации и в шахты Америки.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миллионов
</a:t>
            </a:r>
            <a:endParaRPr lang="en-US" sz="6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между Европой и колониями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распространились европейские языки, христианство и архитектура, образовались новые образовательные системы, а также изменились стили одежды и бытовые традиции.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европейской культуры на колонии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Европу были привезены картофель, кукуруза, какао и помидоры, которые значительно повлияли на рацион и сельское хозяйство, расширив пищевые возможности и стимулируя экономику.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 и изменения питания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первых колониальных империй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Идет активное освоение территорий в Америке, Азии и Африке, формируются крупные империи и торговые сети.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 — расширение колониальных владений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капитализма и промышленности усугубило экономическое неравенство между метрополиями и колониями.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закрепление влияния и социальные трансформации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независимые государства, сохраняются культурные и социальные следы колониального прошлого, возникают современные вызовы глобализации.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последствия колониализма в современности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морских маршрутов и основание первых колоний заложили основу для формирования глобальной экономики и мировых империй.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 — начало географических открытий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сегодня: влияние на современность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официальные языки и правовые системы многих стран напрямую связаны с их колониальной историей и наследием европейских держав.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колонии сталкиваются с экономическими препятствиями, включая бедность и неравенство, подкреплёнными историческим периодом эксплуатации и ограниченного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колониализма продолжает вызывать общественные и политические дебаты, влияя на международные отношения и процессы национального самоопределения.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первых колониальных империй в мировой истории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колониальные империи сыграли ключевую роль в глобализации, расширяя торговлю и культуру. Их противоречивое наследие продолжает формировать современные страны и международные связи.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2026-05-10T15:42:03Z</dcterms:created>
  <dcterms:modified xsi:type="dcterms:W3CDTF">2026-05-10T15:42:03Z</dcterms:modified>
</cp:coreProperties>
</file>