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Общество: как устроена совместная жизнь людей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связаны нормами, институтами и общими правилами жизни?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ежедневно сталкивается с семьёй, школой, друзьями, цифровой средой и государством. Понимание общества помогает осознанно выбирать, общаться, соблюдать нормы, оценивать неравенство и видеть свою гражданскую роль.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обществознание важно в старшей школе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общества и его основные признаки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— это не просто множество людей, а устойчивая система их взаимодействий, объединённая общей историей, территорией, культурой и связями между группами.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признаки — целостность, наличие норм и институтов, разделение труда, управление совместной жизнью и способность самовоспроизводиться и изменяться во времени.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общество развивается как организованный социальный мир: действия отдельных людей важны, но они всегда включены в более широкие отношения и правила.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419" y="1225603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412" y="1225603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9475" y="3210196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73212" y="3210196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индивид, личность и социальная роль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отдельный человек как представитель человеческого рода, обладающий биологической природой, индивидуальными особенностями и неповторимым жизненным опытом.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человек, который усвоил социальные ценности, нормы, знания и умеет осознанно действовать в обществе, принимая решения и неся ответственность.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ожидаемая модель поведения в конкретной ситуации: ученик, друг, сын или дочь, гражданин. Одна и та же роль требует разных поступков в разных обстоятельствах.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роль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реальной жизни человек одновременно выполняет несколько ролей, и их требования могут не совпадать, создавая выбор между обязанностями, ожиданиями и личными интересами.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Множественность ролей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становится членом общества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социализации от рождения до самостоятельного участия в общественной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видов норм регулируют поведение людей и поддерживают порядок в обществе.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обществознания: тема «Социальные нормы и санкции»
</a:t>
            </a:r>
            <a:endParaRPr lang="en-US" sz="4434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Мораль, право, традиции, обычаи и этикет задают ожидаемые модели поведения, а санкции закрепляют их соблюдение через одобрение, порицание или наказание.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2043583"/>
            <a:ext cx="4514400" cy="9891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социальные институты и их функции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институты решают ключевые задачи общественной жизни и взаимно дополняют друг друга.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 связаны между собой: один обеспечивает воспитание, другой — знания, третий — порядок и правила жизни.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обществознания; базовые функции социальных институтов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общества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обществознания; обобщённая схема социальных общностей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общества многослойна: один человек одновременно принадлежит к нескольким группам, которые по-разному влияют на его возможности и поведение.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основания не исключают друг друга. Социальная структура формируется через пересечение статусов, ролей и принадлежности к различным общностям.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стратификация и неравенство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Стратификация — это иерархическое деление общества на слои по доходу, власти, образованию и престижу. Она показывает, что социальные позиции распределены неравномерно.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возникает тогда, когда доступ к ресурсам, возможностям и благам различается. Это влияет на жизненные шансы, уровень образования, карьерные траектории и качество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неравенства заметны в ограниченной мобильности, напряжении между группами и различии стартовых условий. Поэтому вопрос социальной справедливости всегда остаётся общественно значимым.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Стратификация присутствует в любом сложном обществе, но её формы и острота меняются в зависимости от экономики, политики, культуры и исторического периода.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мобильность: движение в обществе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и горизонтальная мобильность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мобильность связана с повышением или понижением статуса, а горизонтальная — с переходом в другую группу без изменения ранга. Эти процессы показывают динамику социальной структуры.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и значение мобильности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профессия, карьера, предпринимательство, армия и брак могут открывать новые позиции. Чем больше таких возможностей, тем более открытым можно считать общество.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социальных изменений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по материалам школьного курса обществознания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факторы действуют не изолированно: одно технологическое новшество может изменить рынок труда, способы общения и даже политические практики.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сильный эффект дают технологии и глобализация, но реальное направление перемен задаёт их совместное действие с экономикой и политикой.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500" y="1499880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331" y="149325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500" y="3299055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9075" y="3292425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 основа общественной жизни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делает возможным общение, передачу знаний и сохранение исторической памяти. Через символы и знаки общество закрепляет общие смыслы и распознаёт себя как целое.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символы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накапливает опыт поколений, превращая его в правила, обычаи и образцы поведения. Благодаря этому новые поколения не начинают жизнь с нуля.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 традиции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задают представления о хорошем и значимом, а нормы направляют поведение людей. Вместе они помогают согласовывать интересы личности и общества без постоянного принуждения.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и нормы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связывает человека с семьёй, регионом, страной и более широким сообществом. Она формирует чувство принадлежности и помогает сохранять преемственность в быстро меняющемся мире.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Идентичность и единство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733" y="1340425"/>
            <a:ext cx="5210534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культуры и их функции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таблица по материалам школьного курса обществознания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культуры помогает увидеть, как по-разному они воздействуют на аудиторию и общественную жизнь.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культуры различаются способом создания и распространения, но вместе выполняют общие задачи: сохраняют ценности, передают опыт и объединяют людей.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931" y="1275937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212" y="1282567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475" y="3210196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школа и группа сверстников в социализации подростка
</a:t>
            </a:r>
            <a:endParaRPr lang="en-US" sz="2354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51675" y="1779186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подросток усваивает базовые нормы поведения, учится доверять другим и понимать ответственность. Именно здесь формируются первичные представления о добре, долге и границах дозволенного.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781700" y="12274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первый опыт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49962" y="17791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не только передаёт знания, но и приучает к дисциплине, соблюдению правил и коллективной работе. Она помогает освоить гражданские и правовые нормы повседневной жизни.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5437" y="1227487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 пространство требований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1675" y="3709511"/>
            <a:ext cx="854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со сверстниками влияет на самооценку, стиль речи, интересы и выбор моделей поведения. В этой среде подросток проверяет свои взгляды и учится принимать более самостоятельные решения.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781700" y="3157875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Сверстники и самостоятельность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Гражданское общество и участие граждан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Гражданское общество объединяет людей по интересам и целям, которые они выбирают добровольно. Оно помогает защищать частные и общественные интересы без прямого подчинения государству.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его важным проявлениям относятся волонтёрство, профсоюзы, инициативные группы, местные сообщества и общественные движения. Все они строятся на личной инициативе и взаимной ответственности участников.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таких объединениях развивает навыки сотрудничества, публичного обсуждения и мирного согласования позиций. Человек учится не только выражать мнение, но и уважать права других.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подростка это первый опыт осознанного гражданского действия: помощь окружающим, участие в проектах, защита школьных или местных интересов и готовность брать на себя обязательства.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Государство, право и общественный порядок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создаёт общеобязательные правила, обеспечивает безопасность и разрешает конфликты. Без этой функции общественная жизнь теряет устойчивость и предсказуемость.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отличается чёткой формой, обязательностью для всех и поддержкой со стороны государственных органов. Оно фиксирует допустимые границы поведения и защищает права граждан.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порядок сохраняется благодаря работе законов, судов и правоохранительных структур. Именно правовое регулирование делает совместную жизнь людей более стабильной и защищённой.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500" y="1499880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700" y="33592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9075" y="335925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17625" y="1493250"/>
            <a:ext cx="267900" cy="267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53750" y="1499880"/>
            <a:ext cx="318300" cy="25464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общественного развития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168700" y="1944125"/>
            <a:ext cx="277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 всех есть одинаковый доступ к качественной связи, устройствам и цифровым навыкам. Это усиливает различия в образовании, работе и возможностях участия в общественной жизни.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667725" y="1444700"/>
            <a:ext cx="228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неравенство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168575" y="3810200"/>
            <a:ext cx="41859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Загрязнение, истощение ресурсов и климатические изменения затрагивают здоровье, экономику и качество жизни. Решение этих проблем требует совместных действий государства, бизнеса и граждан.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667725" y="3310700"/>
            <a:ext cx="368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риски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4716950" y="3810200"/>
            <a:ext cx="41595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группы общества всё меньше слышат друг друга, возрастает конфликтность и падает уровень доверия. Это осложняет поиск общих решений и ослабляет общественную солидарность.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5216100" y="3310700"/>
            <a:ext cx="3660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Поляризация и доверие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3135625" y="1944125"/>
            <a:ext cx="277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Слухи, подмена фактов и эмоциональное давление распространяются особенно быстро в социальных сетях. Поэтому критическая проверка источников становится важным навыком современного человека.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3634650" y="1444700"/>
            <a:ext cx="228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манипуляции
</a:t>
            </a:r>
            <a:endParaRPr lang="en-US" sz="1100" dirty="0"/>
          </a:p>
        </p:txBody>
      </p:sp>
      <p:sp>
        <p:nvSpPr>
          <p:cNvPr id="24" name="Text 10"/>
          <p:cNvSpPr txBox="1"/>
          <p:nvPr/>
        </p:nvSpPr>
        <p:spPr>
          <a:xfrm>
            <a:off x="6096950" y="1944125"/>
            <a:ext cx="277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людей меняет состав населения, рынок труда и культурную среду. Обществу приходится искать способы интеграции новичков без роста напряжённости и взаимного недоверия.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595975" y="1444700"/>
            <a:ext cx="228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адаптация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сохранение локальной идентичности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по материалам школьного курса обществознания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потоки информации и товаров делают повседневную жизнь более одинаковой, но одновременно повышают ценность уникального культурного опыта и локальной памяти.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не отменяет идентичность, а заставляет общество осознанно поддерживать язык, традиции и местные формы солидарности.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решаются общественные проблемы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типичный цикл общественного решения: от постановки вопроса до оценки результата и корректировки действий.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норм, институтов, культуры и механизмов изменений помогает видеть общество как живую систему. Чем осознаннее действуют граждане, тем больше шансов на справедливые и устойчивые решения.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участие делает общество устойчивым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2026-05-25T10:54:56Z</dcterms:created>
  <dcterms:modified xsi:type="dcterms:W3CDTF">2026-05-25T10:54:56Z</dcterms:modified>
</cp:coreProperties>
</file>