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Италия в XII–XV веках: почему они остались раздробленными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региона, где власть делили князья, города и церкви.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единства к множеству земель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державы Карла Великого прежние связи ослабли. Власть перешла к местным правителям, а богатые города и удалённость территорий сделали объединение Германии и Италии особенно трудным.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империя: император и князья
</a:t>
            </a:r>
            <a:endParaRPr lang="en-US" sz="2639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считался верховным правителем, но его власть зависела от князей. Он не наследовал престол автоматически и должен был учитывать интересы знати, которая решала исход выборов.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Выборный правитель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владели церковными землями и участвовали в политике наравне со светскими правителями. Их влияние усиливало разделение власти и уменьшало возможности императора контролировать всю страну.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князья управляли своими землями почти самостоятельно: собирали налоги, вершили суд и содержали войска. Это делало их не подчинёнными исполнителями, а настоящими хозяевами своих владений.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князья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единого управления в Германии существовало несколько центров силы. Император оставался важной фигурой, но не мог опереться на прочный аппарат власти, как в централизованном государстве.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центр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единой власти в Германии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Менялась не только сила императора, но и политическая роль городов и земельных правителей.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становился центр, тем больше власти переходило к местным владетелям и городам.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раздробленности Германии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земли: княжества, епископства и вольные города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Германии соседствовали герцогства, графства, епископства и свободные города. Между ними не было единого порядка, поэтому каждый край жил по собственным правилам и интересам.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владений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вольных городах жители сами решали местные вопросы через советы и выборных должностных лиц. Это делало города более независимыми от князей и епископов.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Самоуправление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города объединились в Ганзу — союз, который защищал торговые пути и интересы купцов. Благодаря этому города Балтики и Северного моря действовали согласованнее и увереннее.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Ганза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Кёльн, Любек, Нюрнберг и Аугсбург были крупными центрами торговли и ремесла. Они привлекали купцов, ремесленников и деньги, а значит, усиливали своё влияние в регионе.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города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обладал властью в германских землях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политическая власть в Германии была распределена между несколькими группами, а не сосредоточена в одном центре.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одна из сил не могла полностью подчинить остальных, поэтому раздробленность сохранялась долго.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средних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порядок усилил крупнейших князей: именно они определяли, кто возглавит империю, а значит, сохраняли и расширяли свои права.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курфюрстов получили право выбирать императора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булла 1356 года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раздробленность Германии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один шаг за другим ослабляли центральную власть и усиливали местных правителей.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 XII–XV веках: страна городов и разных владений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Италии главную роль играли богатые города, которые управляли собой почти как отдельные государства. Они опирались на торговлю, ремёсла и банковское дело.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города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Апеннинские горы, длинное побережье и большие расстояния мешали держать всю страну под одним управлением. Поэтому местные силы часто действовали самостоятельно.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управления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юге существовали королевства Сицилия и Неаполь. Они жили по своим законам и тоже не были частью единого итальянского государства.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королевства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полуострова находились земли папы римского. Это создавало ещё один центр власти, который не подчинялся ни северным городам, ни южным королевствам.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Папская область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Северной Италии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Венеция, Генуя, Флоренция и Милан стали самыми известными городами-государствами. Каждый из них стремился укрепить свои позиции и не уступить соседям в богатстве и влиянии.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богатели на морской торговле, перевозках, банках и ремёслах. Из-за этого между ними возникали союзы, конфликты и войны за торговые дороги и рынки.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выгоду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городах решения принимали советы, в других власть переходила к выборным должностным лицам или сильным семьям. Так города сохраняли самостоятельность, даже оставаясь небольшими территориями.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способ правления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силы в Италии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города были экономически сильнее других центров и часто задавали тон в политике и торговле.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не имела одного главного центра: влияние было распределено между несколькими силами, поэтому единство складывалось медленно.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«Государства, оставшиеся раздробленными: Германия и Италия в XII–XV веках».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и императоры в борьбе за Италию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Священной Римской империи и папы римские соперничали за право влиять на итальянские города и земли, поэтому политическая жизнь постоянно превращалась в конфликт двух центров.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власти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папы и императоры боролись между собой, ни одна сила не могла подчинить всю Италию. Это сохраняло самостоятельность городов и мешало возникновению сильного государства.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 для объединения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жители и семьи видели в папе защитника своих интересов, другие — в императоре союзника против соперников. Так города разделялись на враждующие группы и теряли единство.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городах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спорили о том, кто должен назначать епископов и распоряжаться церковными владениями. От этого зависели доходы, земля и авторитет, а значит — и реальная власть в регионе.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епископов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Гвельфы и гибеллины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кого поддерживали партии и к чему приводило их соперничество в городах Италии.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партий не объединяло города, а наоборот усиливало внутренние конфликты и меняло власть в них снова и снова.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средневековой Италии.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торговли к синьории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развития итальянских городов в XII–XV веках.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раздробленность сохранялась долго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и Италии не возникло правящей династии, которая смогла бы надолго подчинить соперников. Каждый сильный правитель опирался лишь на часть земель и не успевал объединить все остальные.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единой династии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города привыкли сами решать свои дела и не желали подчиняться далекому центру. Они защищали торговые привилегии, собственные законы и право на самоуправление.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городских свобод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Князья, епископы, городские советы и знатные семьи не хотели отказываться от доходов, судов и войск. Потеря самостоятельности означала бы для них утрату власти и богатства.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Выгода местных правителей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реки и большие расстояния мешали быстро управлять обширными территориями. Из-за этого объединение требовало много времени, сил и постоянного контроля, которого часто не хватало.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преграды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Германии и Италии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 похожа: в обеих странах важные решения принимались не одним центром, а несколькими соперничающими силами.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Италия шли разными путями, но результат оказался одинаковым: устойчивое единство так и не сложилось.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темы «Государства, оставшиеся раздробленными: Германия и Италия в XII–XV веках».
</a:t>
            </a:r>
            <a:endParaRPr lang="en-US" sz="9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людей в раздробленных землях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Купец на границе городов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Купец везет ткань из одного города в другой и неожиданно узнает, что там уже действуют другие пошлины и другие монеты. Ему приходится менять деньги, перепроверять меры и снова договариваться с властями. Путь становится длиннее не из-за расстояния, а из-за границ между землями.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 и местный закон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Мастер-ремесленник работает по правилам своего города и платит установленный советом сбор. В соседнем месте могут быть другие меры веса, другой суд и другие торговые порядки. Для жителей это привычно, но для путешественников и торговцев превращается в постоянную путаницу.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раздробленности для истории Европы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Италия пришли к политическому единству позже, чем Франция и Англия. Долгая раздробленность закрепила особый путь их развития и замедлила создание сильной центральной власти.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объединение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Раздробленность повлияла не только на Средневековье, но и на дальнейшую историю обеих стран. Ее последствия заметны в роли городов, семей, земель и региональных интересов.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исторический след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область развивала свои законы, обычаи и способы управления. Это сохраняло разнообразие, но делало страны менее похожими на единые государства с общими правилами.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местных традиций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особенно выросло значение богатых городов, а в Германии — отдельных земель и княжеств. Именно они стали главными участниками политики, торговли и военных столкновений.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города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результаты раздробленности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политические и природные причины привели к долгому сохранению раздробленности в Германии и Италии.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взаимно усиливали друг друга: политическая самостоятельность и экономическая сила помогали раздробленности сохраняться, а не исчезать.
</a:t>
            </a:r>
            <a:endParaRPr lang="en-US" sz="1406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средневековой Германии и Италии.
</a:t>
            </a:r>
            <a:endParaRPr lang="en-US" sz="11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единство не возникло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Италия в XII–XV веках остались мозаикой княжеств, городов и владений, потому что местные силы были слишком сильны, а центральная власть — слишком слабой.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2026-06-02T04:57:52Z</dcterms:created>
  <dcterms:modified xsi:type="dcterms:W3CDTF">2026-06-02T04:57:52Z</dcterms:modified>
</cp:coreProperties>
</file>