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многоугольники: что это за фигуры и почему они важны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стороны, равные углы и много полезных свойств.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правильные многоугольники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окружают нас в плитке, мозаиках, сотах, знаках и орнаментах. Их изучают, чтобы точно измерять фигуры и понимать, как устроены периметр, площадь и симметрия.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правильного многоугольника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правильного многоугольника все стороны одинаковой длины. Благодаря этому фигура выглядит ровной и симметричной, а её форма легко повторяется в чертежах и узорах.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внутренние углы у такой фигуры тоже равны. Это главное отличие от просто похожих многоугольников, где стороны могут совпадать, но углы уже различаются.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должна быть замкнутой и иметь не меньше трёх сторон. К правильным многоугольникам относятся равносторонний треугольник, квадрат, пятиугольник и шестиугольник.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фигур от треугольника до шестиугольника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трёх до четырёх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правильного треугольника все три стороны равны, а каждый угол составляет 60°. У квадрата четыре равные стороны и углы по 90°, поэтому его удобно строить и использовать в сетках.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пяти до шести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правильного пятиугольника пять равных сторон и углы по 108°. У правильного шестиугольника шесть равных сторон, а каждый внутренний угол равен 120°, что делает его похожим на окружность.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внутренний угол при увеличении числа сторон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удобно сравнивать по числу сторон, не выполняя сложных измерений.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сторон, тем больше внутренний угол и тем ближе фигура к окружности.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геометрии: внутренний угол правильного n-угольника. Значения вычислены по формуле ((n−2)×180°)/n.
</a:t>
            </a:r>
            <a:endParaRPr lang="en-US" sz="75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величина помогает быстро находить сумму углов фигуры по числу её сторон, а затем вычислять каждый угол в правильном многоугольнике без измерений.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формула: сумма внутренних углов n-угольника равна (n−2)×180°.
</a:t>
            </a:r>
            <a:endParaRPr lang="en-US" sz="699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умножают на число сторон и используют для суммы внутренних углов любого многоугольника.
</a:t>
            </a:r>
            <a:endParaRPr lang="en-US" sz="1809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993739"/>
            <a:ext cx="4452300" cy="1512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правильных многоугольников по числу сторон и углу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меняется внутренний угол у разных правильных многоугольников.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числа сторон внутренний угол становится больше.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геометрии.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правильного многоугольника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находят очень просто: нужно умножить число сторон на длину одной стороны. Это удобно, потому что у правильного многоугольника все стороны одинаковые.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квадрата сторона 6 см, то периметр равен 24 см. Достаточно умножить 4 на 6, и ответ получается сразу, без сложного подсчёта.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правильного шестиугольника со стороной 4 см периметр тоже равен 24 см. Формула P = n·a подходит для любых правильных многоугольников.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правильного многоугольника и апофема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правильного многоугольника удобно считать через периметр и апофему: S = 1/2·P·r. Апофема — это перпендикуляр от центра фигуры к середине стороны.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формула особенно полезна, когда многоугольник разложен на равные треугольники. Она помогает находить площадь точно и понимать, как устроена фигура изнутри.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определить, является ли многоугольник правильным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основана на признаках правильного многоугольника: равные стороны, равные углы и замкнутый контур.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1025" y="1455325"/>
            <a:ext cx="1039800" cy="103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8750" y="1455325"/>
            <a:ext cx="1039800" cy="1039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и описанная окружности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1442489" y="3435980"/>
            <a:ext cx="27969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проходит через все вершины правильного многоугольника. Благодаря этому фигуру можно точно вписать в окружность и построить с помощью циркуля и линейки, сохранив равные расстояния от центра.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4840214" y="3435980"/>
            <a:ext cx="27969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касается всех сторон многоугольника изнутри в их серединах. Такая окружность помогает увидеть внутреннюю симметрию фигуры и удобно находить площадь через апофему и периметр.
</a:t>
            </a:r>
            <a:endParaRPr lang="en-US" sz="12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осей симметрии у правильных фигур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правильных фигур каждая ось симметрии проходит через центр и делит изображение на две совпадающие части.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сторон, тем больше осей симметрии, поэтому фигура выглядит всё более уравновешенной и «круглой».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и свойства правильных многоугольников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в природе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Пчелиные соты состоят из шестиугольных ячеек: такая форма позволяет экономно расходовать воск и плотно заполнять пространство без лишних промежутков.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Снежинки часто имеют чёткую симметрию, поэтому выглядят как маленькие природные узоры. Их форма связана с одинаковым ростом кристаллов в разных направлениях.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кристаллы тоже образуют симметричные многоугольные грани. Это помогает им сохранять упорядоченную структуру и внешнюю правильность.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правильная геометрия появляется там, где важны прочность, равномерность и удобное соединение одинаковых элементов в единую систему.
</a:t>
            </a:r>
            <a:endParaRPr lang="en-US" sz="8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Орнамент, который можно продолжать бесконечно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мозаиках и декоративных панно правильные многоугольники создают чёткий повторяющийся рисунок. Квадраты, треугольники и шестиугольники легко соединяются в узор, который выглядит аккуратно и не теряет ритм при многократном повторении.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без пустот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Напольная плитка и некоторые витражные композиции используют формы, которые удобно укладывать рядом друг с другом. Особенно практичны квадрат и шестиугольник: они помогают покрыть поверхность ровно, без заметных щелей и случайных смещений.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в архитектуре и дизайне
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212805"/>
            <a:ext cx="8612400" cy="1950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какая фигура используется чаще всего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формой и её применением показывает, почему в разных задачах выбирают разные многоугольники.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фигуры зависит от того, что важнее: прочность, симметрия или удобство заполнения поверхности.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быта и архитектуры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диагоналей быстро растёт с числом сторон, поэтому внутреннее строение многоугольника становится всё сложнее.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числа диагоналей n(n−3)/2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диагоналей имеет правильный восьмиугольник.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диагоналей при увеличении числа сторон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соединяют не соседние вершины, поэтому их число отражает, насколько фигура «связывает» сама себя внутри.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идёт быстрее, чем увеличение числа сторон: каждая новая вершина добавляет сразу несколько новых диагоналей.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числа диагоналей n(n−3)/2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правильного шестиугольника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Провести окружность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строят окружность с выбранным центром и радиусом. Она станет основой для всех последующих отметок и поможет сохранить точность построения.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Отложить шесть дуг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меняя раствор циркуля, на окружности последовательно отмечают шесть равных дуг. Получаются шесть точек, расположенных на одинаковом расстоянии друг от друга.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Соединить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Оставшиеся точки соединяют по порядку отрезками. Так получается правильный шестиугольник, у которого сторона равна радиусу исходной окружности.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правильными многоугольниками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одинаковые стороны и одинаковые углы. Но для правильного многоугольника важны оба признака сразу, иначе фигура только выглядит похожей на правильную.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считать правильной любую симметричную фигуру. У неё должен быть замкнутый контур, а все стороны и углы должны совпадать по величине.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проверять только длины сторон и забывать об углах. Даже при равных сторонах фигура может не быть правильной, если углы различаются.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путаницы, нужно последовательно сравнить стороны, измерить углы и убедиться, что фигура действительно обладает полной симметрией.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вокруг нас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удобны, красивы и математически точны. Они помогают находить периметр, площадь и диагонали, а также объясняют закономерности в природе, технике и искусстве.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2026-05-24T17:19:30Z</dcterms:created>
  <dcterms:modified xsi:type="dcterms:W3CDTF">2026-05-24T17:19:30Z</dcterms:modified>
</cp:coreProperties>
</file>