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1. Проблемы, с которыми сталкивается молодежь в современном обществе
</a:t>
            </a:r>
            <a:endParaRPr lang="en-US" sz="3689" dirty="0"/>
          </a:p>
        </p:txBody>
      </p:sp>
      <p:sp>
        <p:nvSpPr>
          <p:cNvPr id="4" name="Text 1"/>
          <p:cNvSpPr txBox="1"/>
          <p:nvPr/>
        </p:nvSpPr>
        <p:spPr>
          <a:xfrm>
            <a:off x="576575" y="4365575"/>
            <a:ext cx="80316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89232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давление, барьеры образования, цифровое влияние и психоэмоциональное здоровье молодежи.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как ключевая социальная группа сегодня
</a:t>
            </a:r>
            <a:endParaRPr lang="en-US" sz="2417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— около 20% населения России, активные участники глобализации и урбанизации. Их социальные и языковые навыки меняются под влиянием цифровых технологий и международных связей.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Ожидания общества и внутренняя конкуренция среди молодежи
</a:t>
            </a:r>
            <a:endParaRPr lang="en-US" sz="1953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усиливается не только в вузах, но и на рынке труда, заставляя молодежь постоянно совершенствоваться.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способствуют росту тревожности и страху неудачи, оказывая негативное влияние на психоэмоциональное состояние.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общество предъявляет к молодежи высокие требования в учебе и выборе профессии, что усиливает давление со стороны семьи и окружения.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внешних достижений возрастает, формируя образ успешного молодого человека как основу социальной идентичности.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при поступлении в вузы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21% выпускников испытывают затруднения с поступлением из-за высокой конкуренции и повышения проходных баллов. Недостаток равных возможностей вызывает тревогу у абитуриентов.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международной мобильности студентов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больше молодых россиян стремятся получить образование за рубежом, что связано с поиском качественных программ и перспектив карьерного роста.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и доступность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и социально-экономический статус существенно влияют на шансы поступить в престижные вузы, создавая дополнительные барьеры для части молодежи.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 трудности доступа к современному образованию
</a:t>
            </a:r>
            <a:endParaRPr lang="en-US" sz="22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Психоэмоциональное здоровье современной молодежи
</a:t>
            </a:r>
            <a:endParaRPr lang="en-US" sz="2344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роста тревожности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2019 года наблюдается повышение тревожных состояний среди молодежи, вызванное стрессом в учебе, сложностями в социальном взаимодействии и буллингом, включая кибербуллинг.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психологической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учебные заведения не обеспечивают доступ к профессиональной психологической помощи, что усугубляет проблему ментального здоровья подростков и студентов.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и волонтерская активность молодых людей
</a:t>
            </a:r>
            <a:endParaRPr lang="en-US" sz="2295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 негосударственные организации поддерживают инициативы, способствуя вовлечению молодежи в социальные проекты.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российских городов заметно ниже, чем в европейских странах, что свидетельствует о потенциале для развития этого направления.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Социологические исследования 2023, Министерство молодежи РФ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цифровых технологий и соцсетей на идентичность молодежи
</a:t>
            </a:r>
            <a:endParaRPr lang="en-US" sz="1782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ежедневно используют социальные сети, формируя через них новые формы самовыражения и коммуникативные практики.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виртуальные сообщества и блогерские движения, создающие цифровые маркеры статуса и влияния, меняющие традиционные социальные роли.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цифровое давление ведёт к зависимости, распространению дезинформации и снижению навыков живого общения среди молодежи.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2051074"/>
            <a:ext cx="4164900" cy="998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положение студентов и работающей молодежи
</a:t>
            </a:r>
            <a:endParaRPr lang="en-US" sz="2092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доход молодых людей варьируется в зависимости от пола. Многие совмещают учебу с работой для финансовой самостоятельности.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активно ищут подработку и стажировки, чтобы покрыть расходы, что влияет на их образовательное время.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Дискриминация и барьеры инклюзии в молодежной среде
</a:t>
            </a:r>
            <a:endParaRPr lang="en-US" sz="2151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адаптация образовательных программ для лиц с особыми потребностями ограничивает их равные возможности для развития и успеха.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дискриминационных практик по половым, этническим и религиозным признакам создает негативный опыт почти у каждого третьего молодого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социализации молодежи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формирования личности в современном обществе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34516"/>
            <a:ext cx="310200" cy="2481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культуры и молодежная идентичность
</a:t>
            </a:r>
            <a:endParaRPr lang="en-US" sz="2375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западных ценностей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половины молодых россиян отмечают, что западные культурные нормы и модели поведения существенно влияют на их взгляды и образ жизни, формируя новые стандарты.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каналы глобализации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кинематограф и видеоигры служат главными источниками для восприятия глобальных культурных трендов среди подростков и молодых взрослых.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мировому образованию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и онлайн-курсы открывают доступ к знаниям из разных уголков мира, стимулируя интернационализацию образовательного опыта молодежи.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идентичностей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локальных и глобальных влияний порождает новые модели самовыражения и гибкие формы молодежной идентичности в современном обществе.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уровня молодежной безработицы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экономическому восстановлению и мерам поддержки занятости, уровень безработицы среди молодежи снижался на протяжении последних лет, несмотря на пандемию.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улучшения, уровень безработицы среди молодежи остается вдвое выше, чем общий по стране, что требует усиления профессиональной подготовки и поддержки.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Волонтерское движение и формирование гражданской позиции
</a:t>
            </a:r>
            <a:endParaRPr lang="en-US" sz="1975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Юниорское добровольчество интегрируется в школьную систему, расширяя возможности для участия и развития лидерских качеств у подростков.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Вовлеченность в социальные проекты помогает молодым людям развивать навыки коммуникации, командной работы и критического мышления.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пять лет волонтерские акции среди молодежи выросли на 30%, что свидетельствует о повышении социальной активности и ответственности.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центр «Роспатриотцентр» активно поддерживает инициативы, способствующие вовлечению молодежи в добровольческую деятельность и патриотическое воспитание.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молодых людей сталкиваются с внутренними противоречиями между собственными устремлениями и внешним давлением социума, что влияет на их самооценку и мотивацию.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ВЦИОМ, 2023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молодежи испытывают неуверенность в будущем и сложности в определении жизненных целей.
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спортом и творчеством — путь к личностному росту
</a:t>
            </a:r>
            <a:endParaRPr lang="en-US" sz="2124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половина молодежи выбирают спорт или творческие активности, что способствует развитию лидерских качеств и эффективному управлению стрессом.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занятия не только структурируют досуг, но и формируют коммуникативные навыки, важные для дальнейшей профессиональной и социальной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здоровье среди молодежи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употребления вредных веществ и здоровых привычек среди молодежи показывает актуальные вызовы для профилактики и просвещения.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употребления алкоголя и курения требует усиления программ профилактики, несмотря на растущую тенденцию к здоровому образу жизни.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ФГБУ НМИЦ ПН им. Сербского, 2022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интернет-зависимости и её последствия
</a:t>
            </a:r>
            <a:endParaRPr lang="en-US" sz="2478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активного пользования интернетом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все чаще проводят значительную часть времени в сети, что способствует развитию зависимости от социальных платформ и онлайн-развлечений.
</a:t>
            </a:r>
            <a:endParaRPr lang="en-US" sz="1238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симптомов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ухудшение учебных показателей, поверхностность межличностного общения и снижение эмоционального благополучия.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психоэмоционального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48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Интернет-зависимость способствует развитию прокрастинации и снижению мотивации, что мешает личностному и академическому развитию.
</a:t>
            </a:r>
            <a:endParaRPr lang="en-US" sz="12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за рубежом: адаптация и интеграция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россияне сталкиваются с разнообразием культурных и языковых барьеров при учебе за границей, что требует поддержки и развития intercultural skills. При этом опыт заграницей расширяет личные горизонты и профессиональные перспективы.
</a:t>
            </a:r>
            <a:endParaRPr lang="en-US" sz="1567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академической диаспоры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годом растет число молодых специалистов, живущих и работающих за рубежом, что создает уникальные сообщества за пределами страны и влияет на транснациональные связи и сотрудничество.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Транснациональная мобильность молодых россиян: опыт и вызовы
</a:t>
            </a:r>
            <a:endParaRPr lang="en-US" sz="19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272" y="2222047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534" y="23984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884" y="2186677"/>
            <a:ext cx="239175" cy="318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молодежи в общественной жизни и политике
</a:t>
            </a:r>
            <a:endParaRPr lang="en-US" sz="2358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8599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на выборах и в дебатах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35% молодых россиян проявляют интерес к участию в выборах и политических дебатах, что отражает рост общественной ответственности и гражданского сознания.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59788" y="2998600"/>
            <a:ext cx="2429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молодежных советах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Молодежные советы и общественные объединения становятся площадками для формирования лидерских качеств и влияния на социальные решения.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9620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инициативы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выступает инициатором социальных проектов и акций, оказывающих заметное влияние на развитие местных сообществ и формирование позитивных изменений.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возможности: будущее молодежи в современном обществе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молодежь сталкивается с многими трудностями, но активное участие в образовательных и социальных проектах открывает новые горизонты и способствует развитию личности и общества.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2026-05-07T22:14:08Z</dcterms:created>
  <dcterms:modified xsi:type="dcterms:W3CDTF">2026-05-07T22:14:08Z</dcterms:modified>
</cp:coreProperties>
</file>