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 без карты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куда идти, если под рукой нет карты и навигатора?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школьнику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ориентирования нужен не только на уроке ОБЗР: он помогает не растеряться в лесу, парке, во дворе или в городе. Когда телефон не ловит связь или быстро садится, умение читать местность становится вопросом безопасности.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Основы: стороны горизонта и главные ориентиры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— четыре главные стороны горизонта. Они помогают описывать положение объекта и выбирать направление движения на местности.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ними выделяют промежуточные направления: северо-восток, юго-восток, юго-запад и северо-запад. Они уточняют маршрут и делают ориентирование точнее.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сторон горизонта нужно, чтобы сравнивать признаки местности между собой. Без этого невозможно уверенно использовать Солнце, тень, звёзды и заметные ориентиры.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связан с восходом Солнца, а запад — с его закатом. Это удобная опора для наблюдений днём и основа для многих способов ориентирования.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находится ближе к востоку, днём поднимается выше, а вечером смещается к западу. Это помогает определить общее направление даже без приборов.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около полудня тень обычно указывает на север. Утром и вечером она длиннее, а к середине дня становится заметно короче.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тень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тень как природные указатели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нет карты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материалам школьного курса ОБЗР и практики ориентирования.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ясный день Солнце помогает быстро сориентироваться: утром оно находится ближе к востоку, а вечером — ближе к западу. Это самый простой ориентир на открытой местности.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полдень в Северном полушарии Солнце оказывается в южной части неба. По этому признаку можно понять, где находятся противоположные стороны горизонта.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удобен, но не всегда точен: облака, туман и низкое зимнее Солнце мешают наблюдениям. Поэтому его лучше использовать вместе с другими признаками.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сторон света по Солнцу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направление по тени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вертикальную палку и посмотрите, куда падает тень. Она всегда направлена в сторону, противоположную источнику света.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конец тени, подождите 15–20 минут и снова отметьте её положение. Между точками получится приблизительная линия запад—восток.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результат со временем суток: утром тень чаще указывает на запад, вечером — на восток. На открытом месте этот способ особенно удобен.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тени в течение 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 тени связано с высотой Солнца: чем оно выше, тем тень короче.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тень около полудня и длинная утром или вечером помогают не только искать стороны света, но и примерно оценивать время.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по теме ориентирования; курс ОБЗР.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только стрелочные часы. Часовую стрелку направляют на Солнце, поэтому способ подходит лишь тогда, когда Солнце видно и положение можно определить уверенно.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мысленно делят пополам угол между часовой стрелкой и цифрой 12. Биссектриса укажет направление север—юг и поможет сориентироваться.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вспомогательный: он зависит от времени года, полушария и точности наблюдения. Поэтому его обязательно проверяют другими признаками местности.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обычным часам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признаки сторон света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могут помочь, и почему каждый из них нужно проверять внимательно.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признаки полезны как подсказки, но по одному из них нельзя делать точный вывод: их нужно сопоставлять с Солнцем, тенью и ориентирами.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 материалы курса ОБЗР.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ориентиры в природе и городе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тропе сразу заметна развилка: один путь уходит к ручью, другой — к поляне у холма. Такой ориентир легко узнать снова, потому что он выделяется на фоне однообразного леса и помогает сверить направление движения.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Тропа, которая ведёт дальше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точки, которые не перепутаешь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удобны объекты, которые видны издалека: башня, высокая школа, остановка или памятник у перекрёстка. Если запомнить их расположение, можно быстрее понять, где находишься и как вернуться к нужной улице.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местности помогают линия берега, изгиб ручья, отдельно стоящее дерево или заметный холм. Такие ориентиры особенно полезны, когда вокруг мало дорог и построек, а горизонт хорошо просматривается.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холм и дерево как подсказки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природных признаках часто путают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не указывает стороны света точно: его форма зависит от ветра, почвы и места, где его построили. Поэтому один такой признак легко вводит в заблуждение.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тоже нельзя считать безошибочным ориентиром. Он может быть заметнее на затенённой и влажной стороне, но встречается и в других местах, если условия подходят.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природные признаки нужно сравнивать между собой и проверять по Солнцу, тени или заметным ориентирам, а не делать вывод по одному наблюдению.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не только из-за направления, но и из-за наклона, освещённости и погоды. На склонах с разным рельефом вывод может оказаться разным.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надёжности способов ориентирования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зависит не только от самого способа, но и от погоды, времени суток и того, насколько хорошо видна местность.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оказываются способы, которые можно быстро проверить глазами. Природные признаки полезны лишь как дополнительная подсказка.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помогает ночью найти север в Северном полушарии. Она находится почти над северным направлением и особенно заметна в ясном небе вдали от ярких огней.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и Большая Медведица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её удобно по созвездию Большой Медведицы. Две крайние звезды ковша мысленно продолжают линию примерно на пять таких же отрезков — там и будет Полярная звезда.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работает только в ясную ночь, поэтому его используют вместе с другими признаками. Если небо частично закрыто облаками, сначала лучше найти более заметный ориентир.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звёзды как ночные подсказки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может подсказать направление лишь приблизительно: её положение меняется с фазой, временем ночи и сезоном. Поэтому по Луне нельзя уверенно определить стороны света без дополнительных наблюдений.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звёзды и созвездия помогают лучше, если небо чистое и вокруг мало городского света. Особенно удобно заранее знать Большую Медведицу и другие заметные фигуры на небе.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направление потеряно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последовательности действий при потере ориентира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ориентировании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доверять только одному признаку. Если не сравнить его с другими наблюдениями, легко сделать неверный вывод о направлении.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восток и запад или забыть, как меняется положение Солнца в течение дня. Из-за этого правильная на первый взгляд догадка оказывается ошибочной.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повышается, когда человек спокойно сверяет несколько признаков сразу и помнит знакомые особенности местности. Тогда вероятность ошибки заметно уменьшается.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мешает заметить важные детали: тень, форму тропы, изгиб ручья или особенности зданий. В тумане, под деревьями и среди одинаковых объектов ориентироваться особенно трудно.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 условиям применения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когда каждый способ работает лучше всего и какие ограничения нужно учитывать.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способы, не зависящие от техники. Природные признаки и часы полезны, но требуют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выбрать в разных условиях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способ не подходит для всех ситуаций: важны погода, время суток и то, насколько хорошо видна окружающая местность.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варианта нет. Самый удобный способ — тот, который можно быстро подтвердить ещё одним признаком.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карты помогают наблюдательность, знание сторон горизонта и умение проверять себя по нескольким признакам сразу. Чем спокойнее и точнее действия, тем надёжнее выбранный путь.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без карты: что важно запомнить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2026-05-21T03:54:28Z</dcterms:created>
  <dcterms:modified xsi:type="dcterms:W3CDTF">2026-05-21T03:54:28Z</dcterms:modified>
</cp:coreProperties>
</file>