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медицина: как знания о ДНК помогают сохранять здоровье
</a:t>
            </a:r>
            <a:endParaRPr lang="en-US" sz="325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помогает увидеть риск болезни раньше и выбрать более точную помощь.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генетика стала опорой современной медицины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 и завершение проекта «Геном человека» превратили генетику из теории в практический инструмент. Сегодня анализ ДНК помогает выявлять наследственные риски, уточнять диагноз и подбирать лечение точнее, чем прежде, особенно при сложных и редких заболеваниях.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медицинская генетика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 объясняет, как гены и хромосомы связаны с внешними и внутренними признаками человека, а также почему одни особенности наследуются устойчиво, а другие меняются под влиянием среды.
</a:t>
            </a:r>
            <a:endParaRPr lang="en-US" sz="1289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ДНК могут вызывать наследственные болезни или менять возраст их начала, тяжесть течения и ответ на терапию, поэтому одна мутация нередко влияет сразу на несколько клинических проявлений.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понимания темы важны термины генотип, фенотип, аллели, мутация, носительство и наследственная предрасположенность; именно они помогают описывать передачу признаков между поколениями.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выделяют моногенные, хромосомные и многофакторные болезни: они различаются причиной, механизмом наследования и тем, насколько сильно в них участвуют среда и образ жизни.
</a:t>
            </a:r>
            <a:endParaRPr lang="en-US" sz="1305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различий помогает врачу выбрать правильный метод обследования, точнее оценить риск для семьи и заранее продумать наблюдение, профилактику или лечение.
</a:t>
            </a:r>
            <a:endParaRPr lang="en-US" sz="13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молекулярная основа наследственности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состоит из двух комплементарных цепей, закрученных в двойную спираль. Такое строение позволяет надёжно хранить наследственную информацию и копировать её при делении клеток.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нуклеотидов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азотистых оснований в ДНК работает как код: именно в ней записаны инструкции для синтеза белков, определяющих строение и функции организма.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гена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гене выделяют регуляторные участки, экзоны и интроны. Регуляторные элементы управляют работой гена, а экзоны несут информацию для белка, который затем участвует в клеточных процессах.
</a:t>
            </a:r>
            <a:endParaRPr lang="en-US" sz="916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последовательности ДНК может нарушить структуру или количество белка, поэтому мутации способны приводить к болезни или заметно изменять её течение.
</a:t>
            </a:r>
            <a:endParaRPr lang="en-US" sz="10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условные: они отражают не точный процент, а относительную роль наследственности в развитии разных болезней.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заболевание, тем сильнее генетика взаимодействует со средой; при некоторых видах рака наследственные мутации становятся особенно значимыми.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медицинской генетике; условная шкала для наглядного сравнения.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вклад в распространённые заболевания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генетических заболеваний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болезни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изменением одного гена. К ним относятся муковисцидоз, фенилкетонурия и гемофилия; такие болезни часто имеют более предсказуемый механизм наследования и требуют точного молекулярного подтверждения.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нарушения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при изменении числа или структуры хромосом. Классический пример — синдром Дауна, связанный с трисомией 21-й хромосомы; здесь важны цитогенетические методы диагностики.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Многофакторные болезни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под влиянием множества генов и факторов среды. Гипертония, сахарный диабет 2 типа и часть сердечно-сосудистых заболеваний зависят не только от наследственности, но и от образа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отвечают на разные клинические вопросы: одни ищут крупные перестройки, другие — точечные изменения или риск наследственной аномалии до рождения.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информативный метод выбирают по задаче: от крупного хромосомного анализа до поиска точечной мутации или пренатальной оценки риска.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медицинская генетика; перечень распространённых диагностических подходов.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генетической диагностики и их возможности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генетическая диагностика у пациента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 клинической генетике: от первичной оценки до решения о дальнейшем наблюдении.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 онкологии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мутаций
</a:t>
            </a:r>
            <a:pPr algn="ctr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онкологии различают наследственные и соматические мутации. Первые присутствуют во всех клетках организма, а вторые появляются в клетках опухоли в течение жизни и не передаются потомству.
</a:t>
            </a:r>
            <a:endParaRPr lang="en-US" sz="819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риск
</a:t>
            </a:r>
            <a:pPr algn="ctr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генах BRCA1 и BRCA2 повышают вероятность рака молочной железы и яичников, поэтому при семейной отягощённости генетическое тестирование особенно важно.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Таргетная терапия
</a:t>
            </a:r>
            <a:pPr algn="ctr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опухоли помогает найти молекулярные мишени, на которые можно воздействовать лекарствами. Такой подход делает лечение более точным и позволяет избегать заведомо неэффективных схем.
</a:t>
            </a:r>
            <a:endParaRPr lang="en-US" sz="814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Клиническое значение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в онкологии помогают не только уточнить диагноз, но и выбрать объём наблюдения, оценить риск для родственников и спланировать лечение с учётом особенностей опухоли.
</a:t>
            </a:r>
            <a:endParaRPr lang="en-US" sz="8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Фармакогенетика: как гены влияют на действие лекарств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5710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подхода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Фармакогенетика изучает, почему один и тот же препарат у разных людей действует по-разному: у одних быстрее распадается, у других даёт слабый эффект или вызывает побочные реакции.
</a:t>
            </a:r>
            <a:endParaRPr lang="en-US" sz="1130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42101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печени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CYP2D6 и CYP2C19 связаны с активностью ферментов печени, которые участвуют в превращении многих лекарств. Их варианты могут менять скорость обработки препарата организмом.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284935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Антикоагулянты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 VKORC1 влияет на чувствительность к антикоагулянтам, поэтому генетические данные помогают точнее подобрать дозу и снизить риск осложнений при лечении.
</a:t>
            </a:r>
            <a:endParaRPr lang="en-US" sz="1152" dirty="0"/>
          </a:p>
        </p:txBody>
      </p:sp>
      <p:sp>
        <p:nvSpPr>
          <p:cNvPr id="12" name="Text 5"/>
          <p:cNvSpPr txBox="1"/>
          <p:nvPr/>
        </p:nvSpPr>
        <p:spPr>
          <a:xfrm>
            <a:off x="5125602" y="3148862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доза лекарства может оказаться слишком слабой или, наоборот, чрезмерной. Генетический анализ уменьшает вероятность неудачного подбора терапии и лишних побочных эффектов.
</a:t>
            </a:r>
            <a:endParaRPr lang="en-US" sz="1130" dirty="0"/>
          </a:p>
        </p:txBody>
      </p:sp>
      <p:sp>
        <p:nvSpPr>
          <p:cNvPr id="13" name="Text 6"/>
          <p:cNvSpPr txBox="1"/>
          <p:nvPr/>
        </p:nvSpPr>
        <p:spPr>
          <a:xfrm>
            <a:off x="5125602" y="4012813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полезна фармакогенетика при назначении антикоагулянтов, антидепрессантов и некоторых обезболивающих, где точность дозирования напрямую влияет на безопасность и результат лечения.
</a:t>
            </a:r>
            <a:endParaRPr lang="en-US" sz="11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тест особенно ценен там, где выбор лечения зависит от конкретного варианта гена и времени начала терапии.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связь болезни с мутацией или обменом веществ, тем заметнее выигрыш в точности лечения и скорости подбора препарата.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оценка клинической применимости персонализированной терапии; условная шкала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персонализированная терапия особенно полезна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маркеры помогают уточнить риск, подтвердить диагноз и выбрать безопасную терапию.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маркер может менять решение врача: от усиленного наблюдения до отказа от препарата или коррекции дозы.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рекомендации и фармакогенетические подходы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и клинические решения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генной терапии и редактирования генома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подходы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учёные стремились доставить в клетки рабочую копию гена, чтобы компенсировать дефект и восстановить нарушенную функцию белка.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появился точный инструмент редактирования ДНК: направляющая РНК находит нужный участок, а фермент Cas9 делает разрез в заданной точке.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технология изучается в исследованиях и уже показывает результат при некоторых болезнях крови и отдельных наследственных нарушениях зрения, хотя ограничения безопасности сохраняются.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медицина выявляет болезни до и после рождения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рождения: поиск риска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беременности врачи используют УЗИ, биохимические анализы и неинвазивные тесты крови матери, чтобы оценить вероятность хромосомных нарушений и некоторых наследственных болезней. Такой подход помогает заранее выбрать тактику наблюдения и подготовиться к рождению ребёнка.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рождения: ранний скрининг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новорождённого берут несколько капель крови для проверки на болезни, которые долго остаются незаметными. Это позволяет выявить фенилкетонурию, врождённый гипотиреоз и другие состояния до появления тяжёлых симптомов и начать лечение вовремя.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семейного риска к профилактике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наследственной предрасположенности и повышенном клиническом риске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 правовые вопросы генетики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требуют особенно строгой защиты, потому что они могут сообщать информацию не только о пациенте, но и о его родственниках, затрагивая семейную тайну и личную безопасность.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Информированное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анализом человек должен понимать цель исследования, возможные результаты и ограничения метода. Это особенно важно, когда тест может выявить случайные находки или спорные варианты.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не 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пациент хочет получать сведения о будущем риске болезни. Уважение к такому выбору — важная часть медицинской этики и доверительных отношений с врачом.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дискриминации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не должна становиться основанием для отказа в помощи, учёбе или работе. Поэтому для её использования необходимы ясные правовые правила.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осторожность у детей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обследовании детей решения принимают особенно взвешенно: важно учитывать интересы ребёнка, возможность ранней помощи и то, что значение некоторых вариантов пока не до конца ясно.
</a:t>
            </a:r>
            <a:endParaRPr lang="en-US" sz="11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анализа всегда оценивают вместе с симптомами, семейной историей и данными других исследований.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тест показывает риск и вероятности, но клинический диагноз остаётся итогом комплексной оценки.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клинической практики генетического тестирования; условная шкала ограничений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генетических тестов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медицины: большие данные и индивидуальные профили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и биобанки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чтение генома и накопление образцов позволяют сравнивать тысячи профилей и точнее связывать варианты ДНК с конкретными болезнями.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помогают находить скрытые закономерности в больших массивах данных и быстрее выделять признаки, важные для диагностики и подбора терапии.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клинические записи объединены с генетическими результатами, врачу проще увидеть связь между наследственностью, симптомами и ответом на лечение.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молекулярные профили помогут раньше замечать угрозы, выбирать профилактику и наблюдать за пациентом не по усреднённой, а по его собственной траектории.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диагностика, лечение и профилактика при учёте генетических особенностей пациента.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точнее и безопаснее, но требует данных, оборудования и грамотной интерпретации результатов.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подходов в современной медицине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 персонализированная медицина: сравнение подходов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от риска к точной помощи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делает медицину точнее: помогает выявлять риски раньше, выбирать безопасное лечение и строить профилактику на основе наследственных особенностей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2026-06-02T02:15:06Z</dcterms:created>
  <dcterms:modified xsi:type="dcterms:W3CDTF">2026-06-02T02:15:06Z</dcterms:modified>
</cp:coreProperties>
</file>