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общая картина эволюции звёзд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этапов жизни звёзд: от рождения до конечных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Контекст: фундаментальная роль звёзд в космосе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главные источники энергии и элементов во Вселенной, обеспечивающие условия для планет и жизни. Их изучение раскрывает процессы возникновения и развития космоса.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возникают в молекулярных облаках, где преобладает молекулярный водород и присутствуют гелий и тяжёлые элементы, создавая материал для формирования протозвёзд.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сжатие облаков инициируется локальными возмущениями, такими как ударные волны сверхновых, повышая плотность и вызывая формирование ядер.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Турбулентность, магнитные поля и космическая пыль способствуют дроблению и закреплению структуры будущих звёздных систем.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звёзд из межзвёздного вещества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Протозвезда: начало звёздной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сжатие: формирование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 рождается из плотного ядра облака, где 압력 гравитации начинает сжимать газ, увеличивая температуру, но ядерные реакции ещё не запущены.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Протопланетный диск: зарождение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Аккреционный диск вокруг протозвезды из газа и пыли служит исходной средой для формирования будущих планет и астероидов, определяя архитектуру системы.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продолжительность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протозвезды прогревается до 2000 К, что достаточно для начала термоядерных процессов в будущем. Стадия длится сотни тысяч — миллион лет, пока не начнётся устойчивый синтез.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переходит на главную последовательность с запуском термоядерного синтеза водорода в гелий при температуре ядра примерно 10 миллионов Кельвин.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последовательность: основная стадия жизни звезды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 температура поверхности растут с увеличением массы звезды, ускоряя расход топлива и сокращая срок жизни на главной последовательности.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этой стадии зависит от массы: для солнцеподобных звёзд она составляет около 10 миллиардов лет, обеспечивая устойчивое свечение.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выделяемая в ядре, создаёт баланс между внутренним давлением и гравитацией, стабилизируя звезду на протяжении этого периода.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Герцшпрунга-Рассела: типы звёзд и развитие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астрономические каталоги,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звёзд по светимости и температуре отражает различные стадии и массу. Диаграмма служит ключом к пониманию эволюционного пути звёзд.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 разной массой занимают характерные области диаграммы, демонстрируя связи между светимостью и температурой на разных этапах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и источники энергии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маломассивных звёздах доминирует протон-протонный цикл, при котором водород последовательно преобразуется в гелий с выделением энергии.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более массивных звёзд активен CNO-цикл, использующий каталитические свойства углерода, азота и кислорода, что ускоряет ядерный синтез и повышает температуру ядра.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 массой ниже 0,08 массы Солнца не способны поддерживать ядерные реакции, оставаясь коричневыми карликами и холодными объектами.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0,08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Astrophysics Data,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Солнца — минимальный порог для начала устойчивого ядерного синтеза в звёздах.
</a:t>
            </a:r>
            <a:endParaRPr lang="en-US" sz="1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15698"/>
            <a:ext cx="4389600" cy="1529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звёзд разной массы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 конечные стадии звёзд зависят от их массы, влияя на их эволюционный путь и остаточные объекты.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жизненный цикл: малая масса — долгая жизнь и белый карлик, большая — короткая жизнь со взрывом сверхновой.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ядро исчерпывает водород, оно сжимается и нагревается, заставляя внешние слои расширяться и охлаждаться, образуя красного гиганта или сверхгиганта.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гиганты и сверхгиганты: расширение звезды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звезды увеличивается в сотни раз, что существенно меняет её яркость и структуру, включая возникновение слоёв с разными видами термоядерного синтеза.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массивных звёзд начинается синтез более тяжёлых элементов — углерода, неона и далее, подготавливая условия для дальнейших этапов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радиуса и светимости в период гиганта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наблюдения, ESA,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стадии красного гиганта звезда теряет массу через звездные ветры, что влияет на дальнейшую эволюцию и химический состав межзвёздной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радиуса сопровождается кратным ростом светимости, указывая на значительную перестройку внутренней структуры и энергетического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планетарной туманности: красивая и важная фаза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Коллапс внешних слоев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звезда исчерпывает топливо в ядре, её внешние слои выбрасываются в пространство, формируя газовый ореол – планетарную туманность, которая может светиться тысячи лет.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Обнажённое ядро — белый карлик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выброса оболочек остаётся горячее ядро, белый карлик, который постепенно остывает, обеспечивая важное накопление тяжелых элементов в межзвёздной среде.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Чандрасекара ограничивает массу белых карликов, сохраняя их стабильность и предотвращая дальнейшее сжатие.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5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массы Солнца
</a:t>
            </a:r>
            <a:endParaRPr lang="en-US" sz="3251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теория астрофизики, 1931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масса белого карлика по пределу Чандрасекара, выше которой давление вырождения не удержит коллапс.
</a:t>
            </a:r>
            <a:endParaRPr lang="en-US" sz="18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и их роль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 возникает при коллапсе ядра массивной звезды или накоплении массы белым карликом в двойной системе. Энергия взрыва сравнима с яркостью целой галактики.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продуцируют тяжелые элементы за пределами железа, такие как золото и уран, которые рассеваются в межзвёздное пространство, обогащая новую материю.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Нейтронная звезда — сверхплотное ядро звезды после сверхновой, с массой от 1,4 до 2,5 солнечных и плотностью, сравнимой с ядрами атомов.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 и пульсары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это быстро вращающиеся нейтронные звёзды с мощными магнитными полями, испускающие регулярные радиоимпульсы, открытые в 1967 году.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пульсаров позволяет исследовать экстремальные физические условия и гравитационные эффекты, а также способствует проверке общей теории относительности.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ядро звезды превышает примерно 2,5–3 массы Солнца, после коллапса формируется чёрная дыра с горизонтом событий, из которого свет не может выйти.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дыры: конечная стадия массивных звёзд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чёрной дыры определяется формулой Шварцшильда и зависит строго от её массы, что отличает чёрные дыры от других объектов.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прямое наблюдение слияния чёрных дыр зафиксировано в 2015 году с помощью детекторов гравитационных волн LIGO.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 играют важную роль в динамике галактик, служат лабораториями для исследований квантовой гравитации и астрофизики экстремальных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звезды в зависимости от массы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эволюции звёзд, основанная на исходной массе и последовательных стадиях развития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звездной эволюции на химический состав Вселенной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тяжёлых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синтезируют элементы тяжелее гелия во время своей жизни и в ходе сверхновых взрывов. Эти процессы формируют основу химического разнообразия Вселенной.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межзвёздной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Выброшенные элементы возвращаются в межзвёздное вещество, стимулируя дальнейшее звёздообразование и создавая условия для формирования планетарных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 инфракрасные телескопы позволяют наблюдать звёзды разных стадий, выявляя структуру и динамику их атмосфер.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помогает предсказать эволюционные траектории и внутренние процессы звёзд при различных массах и составах.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волны дают уникальную информацию о слияниях компактных объектов, подтверждая теоретические модели коллапса.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эволюции звёзд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эволюции звёзд для понимания Вселенной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звёздной эволюции обеспечивают ключ к пониманию происхождения элементов, формирования планет и условий возникновения жизни во Вселенной.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2026-05-08T00:06:29Z</dcterms:created>
  <dcterms:modified xsi:type="dcterms:W3CDTF">2026-05-08T00:06:29Z</dcterms:modified>
</cp:coreProperties>
</file>