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Синтаксический разбор сложного предложения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сложное предложение и где ставить знаки.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разбирать сложные предложения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помогает понимать текст глубже, быстрее находить смысловые связи и уверенно объяснять пунктуацию в учебных заданиях и на ОГЭ по русскому языку.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основ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 состоит из двух или более грамматических основ. Каждая часть имеет собственный смысловой центр и может содержать отдельное сообщение, связанное с другими частями общего высказывания.
</a:t>
            </a:r>
            <a:endParaRPr lang="en-US" sz="1367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части выражают разные мысли, вместе они образуют одно цельное предложение. Такое объединение позволяет точнее передать последовательность событий, причину, условие или противопоставление.
</a:t>
            </a:r>
            <a:endParaRPr lang="en-US" sz="1359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могут соединяться союзами, подчиняться друг другу или связываться только по смыслу и интонации. Именно способ связи помогает определить тип сложного предложения.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признак сложного предложения — наличие нескольких предикативных частей. Поэтому при разборе сначала находят грамматические основы, а затем устанавливают границы каждой части.
</a:t>
            </a:r>
            <a:endParaRPr lang="en-US" sz="139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сложное предложение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567211"/>
            <a:ext cx="4164900" cy="19660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сложных предложений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основных типов показывает, что способ связи напрямую связан с пунктуацией.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связи помогает сразу выбрать схему предложения и нужный знак препинания.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сложных предложений по русскому языку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и границы частей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каждой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части сложного предложения есть своя грамматическая основа: подлежащее и сказуемое или один главный член. Без неё нельзя точно выделить отдельную часть.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частей определяют по основам и по средствам связи между ними. Сначала находят предикативные центры, а затем отмечают, где заканчивается одна мысль и начинается другая.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легко ошибиться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заметить одну из основ, можно неверно посчитать количество частей, составить неправильную схему и поставить лишние или пропущенные запятые.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от простого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не спутать сложное предложение с простым, где есть однородные члены. Внешне они могут быть похожи, но смысловая и грамматическая структура у них разная.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синтаксического разбора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точно определить структуру сложного предложения.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 соединяют равноправные части: и, а, но, или, да в значении «и». Они помогают показать одновременность, противопоставление или выбор, не делая одну часть главнее другой. На схеме такие связи выглядят особенно наглядно.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связывают части неравноправно: одна зависит от другой. Слова потому что, когда, если, чтобы помогают понять причину, время, условие или цель. Именно по ним легко увидеть, где начинается придаточная часть.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слова похожи на союзы, но одновременно являются членами предложения: который, где, куда, почему. Они не просто соединяют части, а ещё выполняют роль в предложении, поэтому при разборе их нужно проверять особенно внимательно.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союзные слова в сложном предложении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препинания чаще всего встречаются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выбирают не по форме предложения, а по смысловым отношениям между его частями.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встречается чаще всего, потому что она отделяет части в ССП и СПП. В БСП знак зависит от смысла связи.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наглядного сравнения знаков препинания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Сложносочинённое предложение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сложносочинённом предложении части не зависят друг от друга. Каждая из них может существовать как отдельное простое предложение, а вместе они образуют более сложную мысль.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союзы употребляются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связи используются сочинительные союзы: и, а, но, или, да в значении «и». Они показывают соединение, противопоставление или выбор между сообщаемыми событиями.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ставится запятая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между частями ССП ставится запятая. Однако она может не понадобиться при общем второстепенном члене, общем вводном слове или общем придаточном компоненте.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ССП части могут выражать соединительные, противительные и разделительные отношения. По союзу и смыслу связи легко понять, как именно части связаны между собой.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Сложноподчинённое предложение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 придаточная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58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СПП одна часть является главной, а другая — придаточной. Придаточная поясняет главную и зависит от неё по смыслу, поэтому её нельзя отделять от предложения как самостоятельную мысль.
</a:t>
            </a:r>
            <a:endParaRPr lang="en-US" sz="1260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от главной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придаточной можно задать вопрос от главной части. Это помогает понять, какую информацию она сообщает: что именно произошло, когда, почему, при каком условии или с какой целью.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придаточной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может стоять перед главной, после неё или внутри неё. Независимо от положения, её границы обычно выделяются запятыми, чтобы показать структуру предложения.
</a:t>
            </a:r>
            <a:endParaRPr lang="en-US" sz="1356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СПП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сложноподчинённого предложения — подчинительный союз или союзное слово и смысловая зависимость частей. Если они есть, нужно искать главную и придаточную часть, а затем проверять пунктуацию.
</a:t>
            </a:r>
            <a:endParaRPr lang="en-US" sz="12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291198"/>
            <a:ext cx="4206300" cy="2307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придаточных частей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по какому вопросу и союзу можно распознать значение придаточной части. Это помогает быстро выбрать нужное правило и не перепутать виды подчинения.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определить значение придаточной части и подобрать правильный союзный признак. По этому признаку легче установить тип придаточного и объяснить пунктуацию.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«Сложноподчинённое предложение»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Бессоюзное сложное предложение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Нет союзов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соединяются без союзов и союзных слов. Связь держится на смысле, интонации и паузе, поэтому читать такое предложение нужно особенно внимательно.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Опора на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отношения между частями, важно определить, что именно выражает вторая часть: причину, пояснение, перечисление или результат первого сообщения.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Выбор знака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Запятая, двоеточие и тире ставятся не по случайности, а по смыслу между частями. Один и тот же тип БСП может иметь разные знаки.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чтением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постановки знака предложение перечитывают вслух. Если пауза и смысл совпадают, значит, пунктуация выбрана верно и структура понятна.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 разных типах сложных предложений
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самые типичные знаки, с которыми школьники встречаются при разборе сложных предложений.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типах чаще всего встречается запятая, но в БСП выбор знака сильнее зависит от смысла. Поэтому важно не только знать правило, но и понимать отношения между частями.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правилам пунктуации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сложного предложения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сразу показывает, сколько простых предложений входит в состав сложного. Это помогает не пропустить ни одну грамматическую основу и правильно определить границы каждой части.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используются квадратные и круглые скобки, а также обозначения союзов. По ним видно, какая часть главная, а какая зависит от другой.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позволяет проверить, стоят ли запятые, двоеточие или тире именно там, где требуется по правилу. Ошибку легче заметить ещё до переписывания ответа.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схема совпадает с предложением, значит, разбор выполнен верно. Такая запись удобна для самопроверки и помогает быстро объяснить синтаксис.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знаков препинания при разборе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идти от основы к правилу и не пропускать важные детали.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3581802" y="1200092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Пропущена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нередко видят только одну грамматическую основу и принимают сложное предложение за простое. Из-за этого неверно определяются количество частей и нужные знаки препинания.
</a:t>
            </a:r>
            <a:endParaRPr lang="en-US" sz="1124" dirty="0"/>
          </a:p>
        </p:txBody>
      </p:sp>
      <p:sp>
        <p:nvSpPr>
          <p:cNvPr id="12" name="Text 2"/>
          <p:cNvSpPr txBox="1"/>
          <p:nvPr/>
        </p:nvSpPr>
        <p:spPr>
          <a:xfrm>
            <a:off x="3581802" y="1939555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перепутан с членом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Союзное слово иногда принимают за обычный союз или, наоборот, не замечают его роли в предложении. Тогда ошибочно выбирают тип связи и объясняют пунктуацию неверно.
</a:t>
            </a:r>
            <a:endParaRPr lang="en-US" sz="1124" dirty="0"/>
          </a:p>
        </p:txBody>
      </p:sp>
      <p:sp>
        <p:nvSpPr>
          <p:cNvPr id="13" name="Text 3"/>
          <p:cNvSpPr txBox="1"/>
          <p:nvPr/>
        </p:nvSpPr>
        <p:spPr>
          <a:xfrm>
            <a:off x="3581802" y="2679020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ССП и СПП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Сложносочинённое и сложноподчинённое предложения похожи по внешнему виду, но различаются смыслом связи. Если не определить зависимость частей, легко поставить неправильный знак.
</a:t>
            </a:r>
            <a:endParaRPr lang="en-US" sz="1124" dirty="0"/>
          </a:p>
        </p:txBody>
      </p:sp>
      <p:sp>
        <p:nvSpPr>
          <p:cNvPr id="14" name="Text 4"/>
          <p:cNvSpPr txBox="1"/>
          <p:nvPr/>
        </p:nvSpPr>
        <p:spPr>
          <a:xfrm>
            <a:off x="3581802" y="3418461"/>
            <a:ext cx="5089772" cy="58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 в БСП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бессоюзном предложении нельзя ставить знак по привычке. Нужно понять, что выражают части: причину, пояснение, перечисление или следствие, и только потом выбирать знак.
</a:t>
            </a:r>
            <a:endParaRPr lang="en-US" sz="1124" dirty="0"/>
          </a:p>
        </p:txBody>
      </p:sp>
      <p:sp>
        <p:nvSpPr>
          <p:cNvPr id="15" name="Text 5"/>
          <p:cNvSpPr txBox="1"/>
          <p:nvPr/>
        </p:nvSpPr>
        <p:spPr>
          <a:xfrm>
            <a:off x="3581802" y="4157873"/>
            <a:ext cx="5089772" cy="58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 схемы
</a:t>
            </a:r>
            <a:pPr algn="l" indent="0" marL="0">
              <a:lnSpc>
                <a:spcPct val="100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разбора важно сверить схему с предложением. Без этой проверки легко пропустить часть, ошибиться в границах или не заметить лишнюю запятую.
</a:t>
            </a:r>
            <a:endParaRPr lang="en-US" sz="1250" dirty="0"/>
          </a:p>
        </p:txBody>
      </p:sp>
      <p:sp>
        <p:nvSpPr>
          <p:cNvPr id="16" name="Text 6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97953"/>
            <a:ext cx="4164900" cy="13045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полного разбора предложения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поэтапно определить основы, тип связи и знаки препинания в одном предложении с несколькими частями.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предложении могут сочетаться разные виды связи. Сначала определяется придаточная часть, затем — сочинительная связь между остальными частями, после чего уточняются запятые.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Пример, составленный по правилам синтаксического разбора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разборе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уточняет предыдущий: сначала ищут основу, затем связь, а уже после этого ставят знак препинания.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разбор уменьшает число ошибок и помогает получить обоснованный ответ, а не случайное предположение.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синтаксического разбора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Тренировочный пример для разбора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366756" y="2906101"/>
            <a:ext cx="13722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 основу: я открыл. Это первая самостоятельная часть сложного предложения, с которой начинается разбор.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910816" y="1814100"/>
            <a:ext cx="12951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Вторая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союза и находится основа вошёл ветер. Здесь есть новая грамматическая основа, поэтому предложение продолжается.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77800" y="3090275"/>
            <a:ext cx="1461600" cy="18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Третья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который вводит придаточную часть. Её основа — который принёс, а смысл зависит от слова ветер.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35850" y="3924950"/>
            <a:ext cx="1843200" cy="11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три части и две запятые: перед союзом и и перед придаточной частью. Здесь сочетаются сочинительная и подчинительная связь.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сложном предложении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Синтаксический разбор помогает увидеть, из каких частей состоит сложное предложение, как они связаны и почему стоят определённые знаки препинания. Чем точнее поиск основ и союзов, тем увереннее получается разбор.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2026-05-29T08:14:15Z</dcterms:created>
  <dcterms:modified xsi:type="dcterms:W3CDTF">2026-05-29T08:14:15Z</dcterms:modified>
</cp:coreProperties>
</file>