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 и ее последствия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производящему хозяйству изменил экономику, быт и общество — примерно X–VIII тысячелетия до н. э.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неолитическая революция — исторический перелом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потепления, сокращения крупных стад и роста населения люди накопили знания о сезонности растений. Это запустило сознательное выращивание культур и разведение животных: зависимость от природы сменилась активным преобразованием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Присваивающее и производящее хозяйство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Присваивающее хозяйство опиралось на охоту, рыболовство и собирательство: пища поступала из уже готовых природных ресурсов. Такой образ жизни зависел от случайностей и перемещений групп в поисках добычи.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хозяйство связывается с земледелием и скотоводством. Оно позволяло «планировать» получение пищи: часть труда переносилась с добычи на выращивание, уход и воспроизводство стада и культур.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признак нового подхода — регулярные запасы зерна. Питание становилось более стабильным, общины могли быть крупнее, а труд постепенно включал длительные циклы работ по уходу за посевами и животными.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центры земледелия и скотоводства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Многорегиональные истоки неолитизации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Неолитизация стартовала в нескольких независимых регионах: в Плодородном полумесяце, в бассейнах Хуанхэ и Янцзы, в Новой Гвинее, Мезоамерике и Андах. Значит, переход к земледелию не был «копией» в одном месте.
</a:t>
            </a:r>
            <a:endParaRPr lang="en-US" sz="1126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культуры и животные одомашнивали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Передней Азии ключевыми культурами стали пшеница и ячмень, в Китае — рис и просо. В Америке выращивали кукурузу, фасоль, тыкву и картофель; одомашнивание везде опиралось на местные виды растений и животных.
</a:t>
            </a:r>
            <a:endParaRPr lang="en-US" sz="11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учебных курсов и археологических интерпретаций (точные проценты зависят от конкретных регионов).
</a:t>
            </a:r>
            <a:endParaRPr lang="en-US" sz="64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образа жизни в неолите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рост устойчивости жизни сопровождался усилением уязвимости перед голодом, эпидемиями и борьбой за ресурсы.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новые способы добывания пищи дали рост обществам и поселениям, но одновременно закрепили риск «одной ошибки» природы — плохого урожая.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и домашние животные в разных регионах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одомашнивания показывают локальные решения: какие виды получали преимущества, зависело от природных условий.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скотоводство не были «единым изобретением»: они складывались независимо и потому имели разные наборы культур и животных.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неолитическим комплексам (учебная и обзорная литература по археологии и истории раннего земледелия).
</a:t>
            </a:r>
            <a:endParaRPr lang="en-US" sz="6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Оседлость и первые постоянные поселения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жилища и планировка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Оседлый образ жизни требовал строительства долговременных домов и организации пространства. Появлялась потребность в постоянных местах для хранения и повседневных занятий, а не только в кратких стоянках.
</a:t>
            </a:r>
            <a:endParaRPr lang="en-US" sz="1141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 управление ресурсами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поселения поддерживали регулярное хранение зерна и других продуктов. Из-за ценности запасов возникали практики распределения, контроль за сохранностью и общая ответственность за продовольствие.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территории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плотности населения усиливал нагрузку на инфраструктуру: приходилось решать вопросы воды, защиты запасов и коллективной безопасности. Это стимулировало более сложные формы координации.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возникло земледелие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последовательность, основанная на наблюдениях за природными циклами и постепенном отборе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неолита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распространились шлифованные каменные орудия и серпы с кремневыми вкладышами. Эти технологии повышали эффективность обработки растений и подготовку пищи в новых условиях земледелия.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зернотерки, мотыги и наконечники для обработки земли, что поддерживало регулярный цикл работ. Одновременно совершенствовались способы хранения и измельчения урожая для переживания неурожайных сезонов.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 — керамика и обожженная глина — сделали посуду прочнее, а хранение безопаснее. Вместе с ткачеством и очагами это повышало устойчивость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последствия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пищи и более предсказуемое обеспечение ресурсами способствовали росту численности населения. Там, где работало земледелие, люди могли рассчитывать на регулярное получение продуктов.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земледельческих поселениях чаще рождалось больше детей, а многие общины могли содержать больше людей на одной территории. По сравнению с охотниками-собирателями это меняло структуру общества и его размер.
</a:t>
            </a:r>
            <a:endParaRPr lang="en-US" sz="105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высокая плотность населения усиливала риски: быстрее распространялись инфекции, обострялись проблемы чистой воды и санитарии. Новые условия быта приводили к росту заболеваемости.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демографический рост выступал и результатом изменений, и фактором дальнейших перемен. Он подталкивал усложнение труда, управления ресурсами и взаимодействия между группами.
</a:t>
            </a:r>
            <a:endParaRPr lang="en-US" sz="10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данных по неолиту; значения — иллюстративная шкала, без привязки к одному региону (вторая половина XX — XXI вв. публикаций).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неолитических общинах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регулярных запасов и обмена усилило внутреннюю специализацию: одни занимались производством, другие — распределением, хранением и организацией работ.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новые хозяйственные задачи требовали руководства и правил, а накопление излишков становилось механизмом неравенства.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Ремесло, обмен и ранние торговые связи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как “стартовый капитал”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выращенное зерно и продукты скотоводства становились избыточными, их можно было менять на то, чего не хватало в поселении. Так обмен стал регулярнее, чем случайный обмен дарами.
</a:t>
            </a:r>
            <a:endParaRPr lang="en-US" sz="1141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ремесленников внутри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поддерживали ремесленники: они изготавливали посуду, ткани и орудия, а также восстанавливали и улучшали технологии. Это увеличивало эффективность труда и делало обмен более предсказуемым.
</a:t>
            </a:r>
            <a:endParaRPr lang="en-US" sz="1113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и “точечные”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обмена ценились материалы с ограниченным распространением: обсидиан, соль, раковины и отдельные минералы. Их наличие в поселениях служит косвенным свидетельством контактов между регионами.
</a:t>
            </a:r>
            <a:endParaRPr lang="en-US" sz="1188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соединяли соседние общины в сеть: продукт одной специализации становился ресурсом для другой. В результате экономика постепенно становилась разнообразной и менее замкнутой на себя.
</a:t>
            </a:r>
            <a:endParaRPr lang="en-US" sz="11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повседневная жизнь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режим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чаще строился на зерновых и молочных продуктах, то есть становился менее разнообразным, чем при охоте и собирательстве. Появилась регулярная работа на полях и уход за стадом в течение сезонов, а не “по случаю”.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Жилье, хранение и физическая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переживать неудачные периоды, люди активнее занимались хранением пищи, строили долговременные жилища и делали керамику. Повседневность стала связана с очагом, хозяйственными постройками и более высокой физической нагрузкой.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археологических и антропологических исследований; количественные значения — иллюстративные индексы, не статистика по одному массиву данных.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трудности неолитической революции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Неолите выгоды и издержки шли вместе: устойчивые запасы снижали неопределенность, но делали жизнь более зависимой от урожая и решений внутри общины.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баланс “выигрышей” и “цен”: рост возможностей сопровождался ростом рисков и социальной напряженности.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вода и конфликты за ресурсы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сделало землю и воду ключевыми ресурсами, от которых зависели урожай и благополучие. Их ограниченность превращала споры в хроническую проблему, требующую общих правил и согласованных решений.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Укрепления, стены и следы охраны поселений отражают, что безопасность стала частью хозяйственной стратегии. Когда ресурсы “привязывали” людей к месту, защита территории становилась приоритетом управления.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результат зависел от инфраструктуры, коллективная организация становилась жизненно важной: поддержание каналов, контроль пастбищ и распределение воды требовали договоренностей. Лидеры и старейшины выполняли роль арбитров.
</a:t>
            </a:r>
            <a:endParaRPr lang="en-US" sz="10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6079" y="787575"/>
            <a:ext cx="603184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жизни охотников-собирателей и земледельцев
</a:t>
            </a:r>
            <a:endParaRPr lang="en-US" sz="2097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критерии: источник пищи, мобильность, поселения, наличие запасов, а также связь с рисками для здоровья.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оседлость и запасы повышали предсказуемость, но одновременно меняли рацион, усиливали уязвимость к неурожаю и способствовали росту санитарных рисков.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сравнительных положений из школьных и научно-популярных описаний неолита (без привязки к одному региону).
</a:t>
            </a:r>
            <a:endParaRPr lang="en-US" sz="6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влияние на возникновение цивилизаций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пищи создали основу для городов и ранних государств: часть населения могла заниматься не сельским трудом. Появлялись ремесленники, воины, администраторы и религиозные специалисты, поддерживаемые общими ресурсами.
</a:t>
            </a:r>
            <a:endParaRPr lang="en-US" sz="1045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усложнением хозяйства возникали более регулярные сборы и учет: налоги, распределение работ, контроль складов. Чтобы согласовывать действия разных групп, требовались письменность и стандарты коммуникации.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постепенно формировалась социальная иерархия, более жесткая, чем в первобытных коллективах. Неолитические практики стали “технологической” предпосылкой для сложных обществ Древнего Востока.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7838" y="1512375"/>
            <a:ext cx="16537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признаки неолитической революции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переработки зерна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Зернотерки и серпы с кремневыми вкладышами показывают регулярную обработку культур. Вместе с ними в слоях часто находят следы хранения, что указывает на переход к запасанию пищи.
</a:t>
            </a:r>
            <a:endParaRPr lang="en-US" sz="1036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 обожженная глина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нужна для приготовления и долговременного хранения, а также для устойчивости повседневных практик. Ее распространение помогает археологам датировать этапы перехода к оседлому образу жизни.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в костных остатках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домашних животных и изменения в составе стада дают представление о скотоводстве. Этот признак особенно важен там, где анализ растений затруднен, и требуется подтверждение производящего хозяйства.
</a:t>
            </a:r>
            <a:endParaRPr lang="en-US" sz="1036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поселения и ирригация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постоянных жилищ, хозяйственных ям, очагов и производственных зон указывают на оседлость. Следы ирригации добавляют аргумент в пользу систематического преобразования среды и коллективных работ.
</a:t>
            </a:r>
            <a:endParaRPr lang="en-US" sz="10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хронологических схем из археологической литературы (точные годы зависят от конкретного региона и памятника); значения — относительный порядок, не абсолютные даты.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Неолитизация в разных регионах мира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 времени объясняются доступностью культур и животных, климатическими условиями и локальными традициями хозяйствования. Поэтому неолитизация не была единым “датированным событием” для всего мира.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поддерживает идею многорегиональности: сходные результаты возникали независимо, но в разной последовательности и с разной скоростью.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революция: шаг к производству — и к новой сложности
</a:t>
            </a:r>
            <a:endParaRPr lang="en-US" sz="2669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 изменила экономику, общество и быт: люди перешли к производству пищи, закрепились на территории и усложнили инструменты. Но последствия были двойственными — росли неравенство, болезни, зависимость от урожая и конфликты за ресурсы.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2026-05-11T13:54:24Z</dcterms:created>
  <dcterms:modified xsi:type="dcterms:W3CDTF">2026-05-11T13:54:24Z</dcterms:modified>
</cp:coreProperties>
</file>