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Сочетания: выбор без учета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выбирать без лишнего порядка.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сочетания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помогают считать варианты выбора в реальных ситуациях: команда, книги, ингредиенты, призы. В математике это основа комбинаторики, факториалов и задач на вероятность.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сочетания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без 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 — это набор элементов, где важно только, какие объекты выбраны. Порядок записи не влияет на результат, поэтому {A, B} и {B, A} одинаковы.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n и k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количество объектов обозначают n, а число выбранных — k. Эти параметры помогают точно записать задачу и подобрать нужную формулу для вычисления числа вариантов.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понятия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перестановки элементов состав набора не меняется, речь идет о сочетании. Такой подход удобен для задач, где требуется выбрать группу, а не расположить ее по местам.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сочетаний позволяет быстро находить число вариантов выбора без повторений и без учета порядка. Она превращает длинный перебор в одно вычисление.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при выборе 2 элементов из 5.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сочетаний: C(n, k)=n! /(k! (n−k)!)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значений C(n, k)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несколько расчетов по формуле сочетаний и помогает увидеть симметрию значений в одной строке.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растут при увеличении k до середины строки, а затем повторяются симметрично: C(n, k)=C(n, n−k).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C(n, k)=n! /(k! (n−k)!)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пример: выбор фруктов
</a:t>
            </a:r>
            <a:endParaRPr lang="en-US" sz="3360" dirty="0"/>
          </a:p>
        </p:txBody>
      </p:sp>
      <p:sp>
        <p:nvSpPr>
          <p:cNvPr id="10" name="Text 2"/>
          <p:cNvSpPr txBox="1"/>
          <p:nvPr/>
        </p:nvSpPr>
        <p:spPr>
          <a:xfrm>
            <a:off x="4895650" y="1660675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Исходный набор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пять фруктов: яблоко, груша, банан, апельсин и слива. Нужно выбрать любые два, не повторяя один и тот же фрукт в паре.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95650" y="2734563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пар получится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учитывать порядок, вариантов выбора получается десять. Пара яблоко–груша считается такой же, как груша–яблоко, поэтому эти записи не разделяются.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95650" y="3808463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сочетание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задаче важен только состав выбранной пары. Именно поэтому здесь применяют сочетания, а не перестановки: порядок перечисления фруктов ничего не меняет.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для одного и того же n значения заметно увеличиваются к середине строки, поэтому полный перебор быстро становится неудобным.
</a:t>
            </a:r>
            <a:endParaRPr lang="en-US" sz="1215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C(n, k)=n! /(k! (n−k)!), n=8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растет число сочетаний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сочетаний растет очень быстро, а наибольшее значение в строке обычно находится около середины.
</a:t>
            </a:r>
            <a:endParaRPr lang="en-US" sz="129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44" y="15339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6800" y="15339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3506" y="1533950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важен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перестановках ABC и ACB считаются разными вариантами, потому что изменение мест элементов меняет ответ. Здесь важно не только множество объектов, но и их расположение.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формулу, сначала нужно понять, изменится ли ответ при перестановке элементов местами. Если нет, задача относится к сочетаниям; если да — к перестановкам.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не важен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ABC и ACB дают один и тот же результат, если состав набора одинаков. Для ответа имеет значение только выбор объектов, а не их последовательность.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сочетания отличаются от перестановок
</a:t>
            </a:r>
            <a:endParaRPr lang="en-US" sz="3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6145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Размещения подходят тогда, когда выбирают k объектов из n и порядок уже имеет значение. Если последовательность важна, сочетание использовать нельзя.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4293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условие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выбора объектов их еще нужно расставить по местам, задача меняет тип. В таком случае требуется формула размещений или перестановок, а не сочетаний.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2441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различие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отвечают на вопрос «что выбрали?», а размещения — на вопрос «в каком порядке расположили?». Это простое различие помогает не перепутать формулы.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сочетаний с размещениями
</a:t>
            </a:r>
            <a:endParaRPr lang="en-US" sz="3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63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 на 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выбора формулы и вычисления ответа.
</a:t>
            </a:r>
            <a:endParaRPr lang="en-US" sz="3363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способов совпадает для пар «выбрать» и «не выбрать»: это ускоряет вычисления и помогает быстро проверять ответ.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невыбранных учеников из тех же 6 дают тот же результат, что и выбор 2 учеников.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сочетаний C(n, k)=C(n, n−k)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852532"/>
            <a:ext cx="3856200" cy="18430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треугольника Паскаля совпадают с коэффициентами сочетаний и показывают их закономерность.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внутреннее число равно сумме двух чисел над ним, а симметрия строк отражает свойство сочетаний.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Паскаля; коэффициенты C(n, k)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Паскаля и коэффициенты сочетаний
</a:t>
            </a:r>
            <a:endParaRPr lang="en-US" sz="3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сочетания помогают в школьных ситуациях
</a:t>
            </a:r>
            <a:endParaRPr lang="en-US" sz="2772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на соревнование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выбрать ребят для команды так, чтобы важен был только состав, а не порядок фамилий в списке. Именно поэтому здесь удобно считать сочетания: один и тот же набор учеников даёт один вариант.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Меню для проекта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подбирает книги, фильмы или начинку для пиццы, он собирает набор из нескольких элементов. Если заменить местами два выбранных пункта, итог не меняется, значит задача решается через сочетания.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призы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с призами, карточками или жетонами тоже часто нужен только набор выигравших объектов. Математика помогает заранее понять, сколько разных комплектов можно получить без учёта порядка выбора.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75" y="14194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375" y="14194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431" y="3284875"/>
            <a:ext cx="301388" cy="26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объект можно выбрать несколько раз
</a:t>
            </a:r>
            <a:endParaRPr lang="en-US" sz="2786" dirty="0"/>
          </a:p>
        </p:txBody>
      </p:sp>
      <p:sp>
        <p:nvSpPr>
          <p:cNvPr id="10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возможно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963150" y="1926900"/>
            <a:ext cx="3349200" cy="9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и тот же предмет можно взять снова, обычная формула сочетаний уже не подходит. Важно учитывать не только выбор, но и допустимое число одинаковых элементов.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24350" y="1926925"/>
            <a:ext cx="3349200" cy="9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бывает при выборе одинаковых конфет, шариков одного цвета или повторяющихся символов в коде. В таких задачах набор может содержать одинаковые элементы.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963200" y="3176275"/>
            <a:ext cx="7820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другая формула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963200" y="3792325"/>
            <a:ext cx="7803000" cy="9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с повторениями считают по особому правилу, отличному от C(n, k). Поэтому сначала нужно внимательно прочитать условие и понять, разрешены ли повторения.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одинаковых n и k разные правила подсчёта дают очень разные ответы.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для n=6, k=2 по формулам сочетаний, размещений и перестановок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9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числа вариантов в разных случаях
</a:t>
            </a:r>
            <a:endParaRPr lang="en-US" sz="2879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порядка резко увеличивает число вариантов: перестановки дают самый большой результат, сочетания — самый компактный.
</a:t>
            </a:r>
            <a:endParaRPr lang="en-US" sz="124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35000" y="116382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выбирают формулу перестановок вместо сочетаний. Проверяйте главный вопрос: меняется ли ответ, если переставить выбранные элементы местами.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5000" y="2421250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подстановке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записанные n и k сразу ведут к неправильному результату. Полезно сначала выписать, что именно означает каждое число в условии.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5000" y="367867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Сокращают неаккуратно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факториалами легко потерять множитель или сократить лишнее. Лучше выполнять вычисления по шагам и не перепрыгивать через выражения.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74000" y="116382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частные случаи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C(n, 0)=1 часто пропускают, хотя выбрать ничего — это тоже один способ. Такой случай помогает понять смысл формулы.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974000" y="2421250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порядок лишним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набор элементов иногда записывают в разном порядке и ошибочно считают разными ответами. В сочетаниях порядок не влияет на 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решение задачи на 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основан на признаках задачи и последовательной сверке вычислений.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по теме сочетаний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задания помогают быстро проверить, умеешь ли ты применять формулу C(n, k) в простых случаях.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используется один и тот же принцип: важен только состав выбранной группы, а не порядок элементов.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C(n, k)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в задачах на вероятность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 лотереи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играх с карточками или лотерейными билетами важен именно набор удачных элементов. Сочетания помогают посчитать благоприятные исходы без лишнего перечисления одинаковых по составу вариантов.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Шары из мешка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найти вероятность вытащить нужные шары, сначала считают все возможные наборы выбора. Затем определяют, сколько из них подходят по условию, и сравнивают эти числа.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сочетаниях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считают выбор без учёта порядка. Если правильно определить условие, формула C(n, k) помогает решать задачи, видеть связь с Паскалем и находить вероятность.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2026-05-29T15:15:07Z</dcterms:created>
  <dcterms:modified xsi:type="dcterms:W3CDTF">2026-05-29T15:15:07Z</dcterms:modified>
</cp:coreProperties>
</file>