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3963" y="50"/>
            <a:ext cx="28798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об эволюции: как меняются живые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жизни, её приспособленность и новые виды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833" y="1055075"/>
            <a:ext cx="3973734" cy="391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идей Ламарка до работ Дарвина и современных данных генетики учёные шаг за шагом объясняли, как наследственные изменения накапливаются и приводят к появлению новых видов.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эволюционной мысли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эволюция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это постепенное изменение популяций живых организмов на протяжении многих поколений. Она не происходит мгновенно и обычно заметна только при сравнении живых существ разных эпох.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одной особи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особь не эволюционирует в течение жизни. Изменения накапливаются у группы организмов одного вида, потому что именно в популяции передаются и отбираются наследственные признаки.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признаки и виды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эволюции появляются полезные признаки, усиливаются приспособления к среде, а иногда возникают и новые виды. Поэтому жизнь на Земле становится всё более разнообразной.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часто очень медленны. Их можно увидеть по ископаемым остаткам, сравнивая организмы, жившие в разные геологические эпохи, и современные виды.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597" y="1538575"/>
            <a:ext cx="3049156" cy="27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 как основа эволюции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передаёт признаки от родителей к потомству через гены. Благодаря ей потомки похожи на своих предков и сохраняют важные особенности вида.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создаёт различия между особями одного вида. Без этих различий естественному отбору нечего было бы «выбирать», и эволюция не могла бы идти.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наследственной изменчивости относятся мутации и новые сочетания генов. Именно они могут сохраняться в поколениях и становиться материалом для эволюционных изменений.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Ненаследственные изменения зависят от условий среды: например, загар или развитые мышцы после тренировок. Они помогают приспособиться, но не передаются потомкам.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естественный отбор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наследственные различия в популяции приводят к накоплению полезных признаков.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доказательства эволюции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сохраняются в осадочных породах и помогают узнать, какие организмы жили на Земле раньше. По ним учёные восстанавливают последовательность смены древних форм.
</a:t>
            </a:r>
            <a:endParaRPr lang="en-US" sz="1011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пород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древних слоях находят одни виды, а в более молодых — другие. Такое распределение показывает, что живые организмы менялись во времени, а не существовали одинаковыми всегда.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находки, например археоптерикс, сочетают признаки разных групп. Они особенно важны, потому что показывают постепенность изменений и связь между древними и более поздними организмами.
</a:t>
            </a:r>
            <a:endParaRPr lang="en-US" sz="1008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палеонтологов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сравнивают строение ископаемых остатков, место находки и возраст слоёв. Так они получают доказательства родства видов и уточняют историю жизни на нашей планете.
</a:t>
            </a:r>
            <a:endParaRPr lang="en-US" sz="10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наука рассматривает эволюцию под своим углом: одни данные показывают древность жизни, другие — родство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весомы молекулярные и палеонтологические данные: они лучше всего подтверждают родство видов и изменение жизни во времени.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эволюции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«Учение об эволюции»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528" y="954875"/>
            <a:ext cx="2661994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различие органов у организмов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 — разные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человека, крыло летучей мыши и ласта кита устроены по одному плану. У них общее происхождение, но функции разные: хватание, полёт и плавание. Такое сходство помогает понять родство организмов и их общее эволюционное прошлое.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функции — разное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птицы и крыло насекомого позволяют летать, но построены по-разному. У птицы это изменённая передняя конечность, а у насекомого — особый вырост покровов. Сходство результата не всегда означает близкое родство.
</a:t>
            </a:r>
            <a:endParaRPr lang="en-US" sz="107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органы, учёные сравнивают не только внешний вид, но и внутреннее строение. Это помогает отличать признаки общего происхождения от признаков, которые возникли независимо из-за похожих условий жизни.
</a:t>
            </a:r>
            <a:endParaRPr lang="en-US" sz="11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13842"/>
            <a:ext cx="3934500" cy="18573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изменчивости по-разному влияют на эволюцию: одни создают новые наследственные признаки, другие лишь помогают приспособиться к 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эволюции участвует только наследственная изменчивость, потому что именно она может сохраняться и передаваться следующему поколению.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изменчивости и их значение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«Изменчивость»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9587" y="976725"/>
            <a:ext cx="2888477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 популяция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30" y="1328608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Видом называют группу организмов, которые свободно скрещиваются между собой и дают плодородное потомство. Это важный признак, по которому можно отличить один вид от другого.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830" y="2438304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часть вида, живущая на определённой территории. Её особи чаще скрещиваются между собой, чем с другими группами того же вида, поэтому изменения в ней заметнее.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4830" y="3548012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популяция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популяциях накапливаются эволюционные изменения. В них меняется частота генов и распределение признаков, а значит, постепенно формируются новые особенности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новый вид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 и постепенное накопление различий под действием среды и отбора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930" y="827125"/>
            <a:ext cx="2962839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 среде обитания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 форма тела помогают животным сливаться с фоном и становиться менее заметными для врагов и добычи. Такой признак особенно полезен в открытой или густой среде.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Колючки, густой мех и другие особенности уменьшают потери воды, тепла или защищают от повреждений. Они помогают организму выживать там, где среда особенно сурова.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передвижения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у рыб и плавательные конечности у водных животных делают движение быстрее и экономичнее. Это повышает шансы добыть пищу и уйти от опасности.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возникновение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признаки не появляются сразу у всех особей. Они сохраняются, если их носители чаще выживают и оставляют потомство, поэтому приспособления накапливаются поколениями.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идёт с одинаковой скоростью у всех организмов. Быстрее всего изменения заметны у видов, которые быстро размножаются и сильнее зависят от условий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меняются условия и чем короче жизненный цикл, тем быстрее популяция может измениться под действием отбора.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эволюционных изменений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биологии; качественная схема по теме «Скорость эволюционных изменений»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 его связь с эволюцией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начал оставлять для размножения животных и растения с нужными признаками. Так постепенно появлялись более послушные, урожайные и удобные для разведения формы.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пород и сортов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искусственный отбор стал целенаправленным. Были получены разные породы собак, породы коров и сорта пшеницы, заметно отличающиеся по внешнему виду и свойствам.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науки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показывает, что наследственные признаки могут изменяться довольно быстро, если человек постоянно выбирает нужные варианты и не допускает к размножению другие.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3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98–99%
</a:t>
            </a:r>
            <a:endParaRPr lang="en-US" sz="3639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совпадает у человека и шимпанзе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сходство указывает на очень близкое родство и общий предок. Молекулярные данные помогают точнее сравнивать виды, чем внешнее сходство.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молекулярной биологии; сравнение геномов человека и шимпанзе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28" y="954875"/>
            <a:ext cx="2661994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528" y="954875"/>
            <a:ext cx="2661994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как часть эволюции живой природы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прямохождению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важных этапов стало прямохождение. Оно освободило руки для переноса пищи, ухода за детёнышами и изготовления простых орудий, а также изменило строение скелета и походку.
</a:t>
            </a:r>
            <a:endParaRPr lang="en-US" sz="129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и развитие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увеличивался объём мозга, усложнялось поведение и появлялись новые способы добычи пищи. Развитая кисть помогла точнее изготавливать орудия и выполнять более тонкие движения.
</a:t>
            </a:r>
            <a:endParaRPr lang="en-US" sz="129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общественная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 сделало возможным передачу знаний, совместные действия и обучение. В эволюции человека биологические изменения тесно связались с развитием общества и культуры.
</a:t>
            </a:r>
            <a:endParaRPr lang="en-US" sz="12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частые ошибки и коротко разберём, почему они не соответствуют научным данным.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случайна целиком: случайны изменения, но их закрепление зависит от отбора. Также она не обязана вести к усложнению и не наследует приобретённые признаки.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заблуждения об эволюции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базовых положений эволюционного учения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071" y="3449281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эволюционного учения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понимать, почему бактерии становятся устойчивыми к антибиотикам, а вирусы изменяются. Это важно для профилактики, лечения и выбора более надёжных стратегий.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оценивать состояние редких видов и планировать их сохранение. Знания об эволюции помогают поддерживать разнообразие живой природы и восстанавливать численность популяций.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 выведения урожайных сортов растений и продуктивных пород животных. Селекционеры учитывают наследственность, изменчивость и отбор полезных признаков.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возможность предсказывать, как будут меняться живые системы под влиянием среды. Это полезно и в экологии, и в сельском хозяйстве, и в биотехнологии.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об эволюции используются на практике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изучения наследственности и популяций — к охране природы, медицине и селекции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 единство и разнообразие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об эволюции показывает, что все живые организмы связаны общим происхождением и постоянно изменяются. Наследственная изменчивость, отбор и среда вместе формируют приспособления и новые виды.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2026-06-01T11:50:00Z</dcterms:created>
  <dcterms:modified xsi:type="dcterms:W3CDTF">2026-06-01T11:50:00Z</dcterms:modified>
</cp:coreProperties>
</file>