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Пермяк «Две пословицы»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пословицы открывают детям важные уроки жизни.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и его добрые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умел писать так, чтобы детям было понятно и интересно. В его рассказах простые слова помогают увидеть труд, дружбу, честность и уважение к людям.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пословица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— это короткое народное выражение, в котором скрыт точный и мудрый смысл. Она говорит просто, но помогает человеку понять, как лучше поступить.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складывались в народе очень давно и передавались от старших к младшим. Так люди сохраняли опыт, советы и наблюдения о жизни, труде и отношениях.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Пермяка пословицы связаны с трудом и дружбой. Поэтому текст легко запоминается и напоминает маленький урок, который хочется повторить ещё раз.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рассказа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 в рассказе связаны с добрыми поступками. Человек становится лучше, когда помогает другим, не ленится и относится к людям внимательно.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пословица — не просто красивая фраза. Это подсказка, которая помогает понять ситуацию и выбрать правильное поведение.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старание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подчёркивает: хорошее дело не делается само собой. Нужно терпение, аккуратность и желание довести начатое до конца.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сравнивают смысл пословиц и учатся думать не только о словах, но и о поступках. Так рождается верное жизненное правило.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ценятся внимательность, честность и доброжелательность. Эти качества делают общение тёплым, а дело — по-настоящему полезным.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 семейным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открывает книгу и читает пословицу, а дети слушают, словно это маленький секрет. Потом кто-то вспоминает, как надо было помочь дома, и все улыбаются: мудрое слово пригодилось прямо сегодня.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спрашивает, что значит пословица, и ребята начинают догадываться, будто разгадывают добрую загадку. В классе тихо, но интересно: у каждого есть своё объяснение, и оно обязательно проверяется поступками героев.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игре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спорят, кто первым закончит игру, но кто-то вовремя вспоминает пословицу о дружбе. Спор быстро стихает, потому что дружелюбное слово помогает договориться и продолжить игру без обид.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рядом с детьми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Начинается обсуждение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пытаются понять, какая пословица лучше подходит к ситуации. Они не спешат, а сравнивают смысл и внимательно слушают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проверяются делом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ясно: пословицу можно понять только тогда, когда смотришь на поступки. Именно так мудрость превращается в настоящий жизненный совет.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Слышатся две пословицы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знакомятся с двумя мудрыми выражениями и сразу понимают: слова звучат по-разному, но каждый смысл надо рассмотреть внимательно.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начинается рассказ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рассказе появляется разговор о пословицах. Он сразу задаёт спокойный, вдумчивый тон и показывает, что перед героями стоит важный выбор.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герои сравнивают смысл выражений. Они ищут не красивый ответ, а точное понимание, которое поможет в реальной ситуации.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пословицы проверяются на деле. Так читатель видит, что мудрые слова имеют силу только тогда, когда их подтверждают поступками.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ясный вывод: короткий разговор приводит к большому смыслу. Народная мудрость помогает разобраться в жизни без лишних слов.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сюжет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любознательны и не торопятся с выводами. Им интересно разобраться, почему одна пословица подходит лучше другой, а значит, они умеют думать и задавать вопросы.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внимательны к словам собеседника и уважают чужое мнение. Это помогает не спорить зря, а искать общий смысл спокойно и по-доброму.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поведении заметны честность, доброжелательность и умение слушать. Такие качества особенно важны в детском возрасте: они помогают дружить, учиться и не ссориться по пустякам.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показаны у героев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Пермяка труд связан не только с делом, но и с характером человека. Кто работает старательно, тот учится терпению, аккуратности и ответственности.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Лениться, конечно, проще, но хорошее дело любит усердие. В рассказе видно: маленький шаг, сделанный с вниманием, ценится гораздо выше, чем быстрый, но небрежный результат.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важная ценность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взаимопомощь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делает даже сложную задачу легче. Когда дети помогают друг другу, у них появляется уверенность, а работа идёт быстрее и веселее.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товарищ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бросает в трудную минуту. Он рядом не только для весёлой игры, но и тогда, когда нужно поддержать и помочь справиться с делом.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 уважительных слов и умения выслушать. Если говорить спокойно и по-доброму, обида быстро исчезает, а разговор приносит пользу.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действуют вместе, каждый чувствует себя нужным. Именно поэтому пословица о дружбе звучит просто, но очень точно: вместе легче идти к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пишет просто и ясно: предложения короткие, слова знакомые, поэтому даже младший школьник легко следит за разговором и не теряет мысль.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героев слышны живые разговорные интонации. Из-за этого рассказ удобно читать вслух, а потом спокойно пересказывать своими словами без лишних усилий.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делают текст особенно выразительным: они точно называют главное и помогают запомнить не только слова, но и сам вывод из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помогают быстро удержать главную мысль в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Пермяк «Две пословицы»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небольшой истории всего две пословицы, поэтому смысл раскрывается быстро и не перегружает внимание младшего школьника.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раскрытой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дети стоят рядом с раскрытой книгой и внимательно слушают друг друга. Тёплый свет, спокойные лица и простая школьная обстановка сразу подсказывают: здесь важно не только читать, но и понимать мудрые слова.
</a:t>
            </a:r>
            <a:endParaRPr lang="en-US" sz="95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пословицами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аккуратные карточки с короткими народными изречениями. Рядом — руки ребёнка, который выбирает нужную карточку и сравнивает смысл. Такая иллюстрация помогает увидеть, как мысль становится выводом.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сцена из школьной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вместе делают дело: один держит материал, другой помогает, третий улыбается и ждёт своей очереди. Спокойные цвета и небольшие детали класса или дома показывают, что пословицы живут рядом с обычными поступками.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рассказу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пословицы к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рассказе Е. Пермяка народная мудрость проходит через разговор, сравнение и проверку поступками.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вдумчиво относиться к словам: пословицу нужно не только повторить, но и понять, к какой ситуации она подходит и почему.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труд требует старания, терпения и аккуратности. Хорошее дело не делается наспех — его нужно довести до конца.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 доброте и верности в общении. Умение поддержать товарища делает людей ближе и помогает справляться с трудностями.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урок — уважать мудрость, которую передают взрослые и народная речь. Она помогает выбирать правильный поступок без лишних споров.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пословицы важны для детей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говорит коротко, но очень точно. Ребёнку легче запомнить такую фразу, чем длинное объяснение, а значит, хороший совет остаётся рядом надолго.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быстро отличить доброе дело от плохого. В нужный момент пословица словно подсказывает: будь терпеливым, честным, старательным и не забывай о друзьях.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делают речь ярче и интереснее. Когда ребёнок слышит их в семье, школе или книге, он начинает лучше понимать смысл поступков и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смысл рассказа легко увидеть на деле: сделать домашнее задание, не бросить начатую работу, аккуратно выполнить поручение. Тут пословица перестаёт быть просто фразой и становится подсказкой.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среди друзей тоже нужны такие правила: помочь, не обижать, держать слово и радоваться общему делу. Так народная мудрость помогает ребёнку каждый день.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образах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делает людей сильнее и добрее. Когда рядом есть товарищ, справляться с трудностями проще, а радость от хорошего дела становится больше.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помогает понять, как поступить правильно. Она короткая, но в ней спрятан большой жизненный смысл, который легко запомнить и применить.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труд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учит терпению и ответственности. Если человек старается и не ленится, у него получается лучше, а результат приносит настоящую радость.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хороший поступок начинается с доброго сердца. Важно не просто знать правильные слова, а уметь подтвердить их делом.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«пословица» помогает понять, что речь идёт о народной мудрости. Это не случайная фраза, а короткое правило, проверенное временем и жизнью.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«труд», «товарищ» и «поступок» особенно важны для смысла рассказа. Они показывают, что главное в жизни человека видно по его делам и отношению к другим.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«мудрость» связывает все мысли текста. Оно напоминает, что простые слова могут нести серьёзный смысл и помогать принимать верное решение.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слова и выражения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пословицы — один важный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показывает, что мудрые слова становятся понятнее, когда их проверяют делом. Труд, доброта и дружба помогают выбрать правильный путь и делают жизнь лучше.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2026-05-24T03:10:10Z</dcterms:created>
  <dcterms:modified xsi:type="dcterms:W3CDTF">2026-05-24T03:10:10Z</dcterms:modified>
</cp:coreProperties>
</file>