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участники круговорота веществ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природе снова и снова начинать свой круг?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всё живое и куда оно возвращается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вода, воздух и почва помогают растениям расти. Потом вещества переходят к животным, грибам и бактериям, а после снова возвращаются в природу. Ничто не пропадает бесследно — всё идёт по кругу.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223" y="2179071"/>
            <a:ext cx="340931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пищу в природе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даёт растениям энергию для создания пищи. Без него зелёные листья не смогли бы работать как настоящие помощники природы и кормить многих жителей леса и луга.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всасывают воду из земли, как маленькие насосы. Вода помогает растению жить, расти и переносить полезные вещества к листьям, стеблю и цветкам.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берёт углекислый газ из воздуха. Вместе со светом и водой он помогает создавать питательные вещества, которые потом становятся пищей для животных и человека.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этого процесса в воздух выделяется кислород. Им дышат животные, человек и сами растения ночью, поэтому зелёные организмы особенно важны для всей природы.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растения — маленькая фабрика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ловит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листе есть зелёное вещество хлорофилл. Оно помогает улавливать солнечный свет и запускать работу растения, словно включать маленькую природную фабрику.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открывают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крошечные устьица лист получает углекислый газ и отдаёт кислород. Эти отверстия такие маленькие, что без лупы их почти не разглядеть.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снабжают влагой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добывают из почвы воду и минеральные соли. Потом они передают их вверх по растению, чтобы листья могли делать свою важную работу.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создаёт пищу
</a:t>
            </a:r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листе из воды, света и углекислого газа образуются питательные вещества. Именно поэтому растение может расти, цвести и служить кормом для других живых существ.
</a:t>
            </a:r>
            <a:endParaRPr lang="en-US" sz="10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потребители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создают пищу сами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умеют делать пищу из света, как растения. Поэтому им приходится искать её вокруг себя и получать готовые вещества с едой.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Едят растения или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питаются травой, листьями и семенами, а другие охотятся на более мелких животных. Так вещества переходят от одного живого существа к другому.
</a:t>
            </a:r>
            <a:endParaRPr lang="en-US" sz="1076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цепях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рыбы, птицы, звери и человек входят в цепи питания. Каждый из них получает вещества из пищи и передаёт их дальше.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круговороту
</a:t>
            </a:r>
            <a:pPr algn="l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животные двигаются, растут и питаются, вещества не стоят на месте. Они переходят по природе дальше, а потом снова возвращаются в общий круговорот.
</a:t>
            </a:r>
            <a:endParaRPr lang="en-US" sz="11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вещества переходят от одного живого существа к другому
</a:t>
            </a:r>
            <a:endParaRPr lang="en-US" sz="2018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сначала находится в растении: в его листьях, стебле и семенах. Здесь оно создаётся и запасается для будущей пищи.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Травоядное животное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растение съедает травоядное животное. Вместе с пищей оно получает воду, соли и питательные вещества, нужные для 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Хищник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травоядное может стать пищей хищника. Так вещества переходят дальше, например по цепи: трава — заяц — лиса.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799" y="1295896"/>
            <a:ext cx="1362375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8686" y="1295896"/>
            <a:ext cx="1089900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важно для круговорота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 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дыхании растения, животные и грибы забирают из воздуха кислород. Он нужен им, чтобы получать энергию для роста, движения и других жизненных дел.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обратно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дыхания в воздух возвращается углекислый газ. Его снова могут использовать растения, поэтому воздух в природе постоянно меняется и обновляется.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и ночью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растения только дышат, а днём ещё и создают кислород. Получается, что они не отдыхают полностью даже тогда, когда кажется, что всё спокойно.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 опавшими листьями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домик под листвой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ложатся на землю мягким ковром. Под ними сохраняются влага и тепло, а это очень нравится маленьким жителям леса. Здесь прячутся черви, мокрицы и насекомые, будто в уютной комнате без стен.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жучки за работой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подстилке можно заметить грибы, жучков и другие крошечные живые существа. Они не просто живут рядом с листьями — они помогают им исчезать и превращаться во что-то новое для 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— разрушители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Разбирают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поселяются на опавших листьях, ветках и погибших организмах. Они постепенно разлагают их, как маленькие и очень трудолюбивые уборщики природы.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 полезные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сложных остатков появляются вода, углекислый газ и минеральные соли. Эти вещества снова становятся нужными растениям, как запас для нового роста.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Невидимая, но важная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и бактерии слишком малы, чтобы их было видно без микроскопа. Но именно они делают огромную часть работы в круговороте веществ.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дают мусору копиться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разрушителей не было, лес быстро заполнился бы мёртвыми остатками. Земля стала бы беднее, а живым организмам стало бы труднее жить.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возвращает вещества растениям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Остатки разлагаются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жизни растений и животных их остатки попадают в почву. Там их начинают перерабатывать грибы, бактерии и другие маленькие помощники.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Вещества накапливаются в почве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Разложенные вещества превращаются в минеральные соли и другие полезные части. Почва становится похожей на кладовую, полную нужных запасов.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Новый рост начинается снова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всасывают воду и минеральные соли из почвы. Так круговорот начинается заново, и природа продолжает свой бесконечный 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идёт круговорот веществ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вещества переходят от света и воды к растениям, животным и снова возвращаются в природу.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не видно глазом, но они трудятся без перерыва и помогают природе не захламляться.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среды, где живут эти помощники, — почва, вода и остатки организмов.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окружающего мира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и насекомые в почве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Ходы в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в почве ходы и рыхлят её. По этим маленьким тоннелям легче проходят воздух и вода, а корням растений становится удобнее расти.
</a:t>
            </a:r>
            <a:endParaRPr lang="en-US" sz="915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жуков, муравьи и мокрицы не сидят без дела. Они дробят опавшие листья и другие остатки на крошечные части, чтобы их было проще переработать.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слоёв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почвенные жители двигаются и питаются, они перемешивают верхний слой земли. Так остатки быстрее попадают туда, где работают грибы и бактерии.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живее почва, тем лучше она пропускает влагу и хранит полезные вещества. Поэтому растения в такой земле обычно чувствуют себя крепче и бодрее.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растениям минеральные соли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643725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Азот, фосфор, калий и другие соли помогают растениям наращивать листья, корни и стебли. Без них зелёный организм развивается медленно и выглядит слабым.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63678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образовывать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нужны не только для роста, но и для будущего потомства растений. Из них формируются цветки, плоды и семена, из которых появляются новые растения.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083639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почвой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грибы, бактерии и другие разрушители перерабатывают остатки, соли снова попадают в землю. Так почва становится запасом питания для трав, кустарников и деревьев.
</a:t>
            </a:r>
            <a:endParaRPr lang="en-US" sz="1077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803579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в небольшом количестве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не нужна гора солей — им нужен правильный набор и в нужном количестве. Если в почве чего-то не хватает, растение сразу начинает отставать в росте.
</a:t>
            </a:r>
            <a:endParaRPr lang="en-US" sz="11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цепи питания показывают путь веществ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растения к животному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вещества создаёт растение, а потом их получает травоядное животное. Так начинается путь пищи и воды по цепи питания, например: трава — гусеница — птица.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 цепочке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животное становится пищей другого, вещества переходят ещё дальше. В цепи вроде «зерно — мышь — сова» видно, как живые существа связаны между собой.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замыкают разрушители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организмов не станет, их остатки должны разложить грибы и бактерии. Без них вещества не вернутся в почву, и цепь питания останется незавершённой.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участника в 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живые организмы и природные среды передают друг другу вещества в одном общем круге.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будет, если один участник исчезнет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растений станет мало, травоядным животным не хватит пищи. А без зелёных листьев в воздух попадёт меньше кислорода, и дышать станет труднее всем живым существам.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Нарушится цепь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хотя бы одно звено, цепочка начинает рассыпаться. За ним следом могут пострадать и другие жители природы, потому что каждому нужен сосед по цепи.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ослабеет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участник круговорота выполняет важную работу. Убери один элемент — и вся система начнёт работать медленнее, словно часы без одной маленькой, но нужной детали.
</a:t>
            </a:r>
            <a:endParaRPr lang="en-US" sz="1356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Скопятся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пропадут грибы и бактерии, листья, трава и погибшие организмы не будут разлагаться. Лесная подстилка станет толще, а полезные вещества перестанут возвращаться в почву.
</a:t>
            </a:r>
            <a:endParaRPr lang="en-US" sz="13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круговорот веществ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вырубают деревья, в природе становится меньше растений, которые создают пищу и кислород. Животным труднее находить еду, а почва быстрее теряет защиту.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свалки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другой мусор мешают почве и живым организмам. Он не становится частью круговорота, а просто занимает место и портит среду обитания.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водоёмы попадают грязь и вредные вещества, страдают растения, рыбы и мелкие организмы. Вода хуже переносит полезные вещества и перестаёт быть помощником природы.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уборка мусора и бережное отношение к земле помогают круговороту работать правильно. Тогда лес остаётся живым, а природа — аккуратной и здоровой.
</a:t>
            </a:r>
            <a:endParaRPr lang="en-US" sz="9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вокруг себя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643725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 весной под деревьями можно заметить опавшие листья. Сначала они просто лежат, а потом постепенно превращаются в пищу для мелких жителей почвы.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63678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на пне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старом пне часто растут грибы. Они не случайные гости, а настоящие помощники: перерабатывают остатки и возвращают в природу полезные вещества.
</a:t>
            </a:r>
            <a:endParaRPr lang="en-US" sz="1199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083639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траве и на деревьях живут насекомые, птицы и другие животные. Они питаются растениями или друг другом и переносят вещества дальше по цепям питания.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803579"/>
            <a:ext cx="54486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травка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присмотреться, можно увидеть молодую зелёную траву даже рядом со старой листвой. Это хороший знак: почва уже получила новые вещества и снова кормит растения.
</a:t>
            </a:r>
            <a:endParaRPr lang="en-US" sz="10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работает по кругу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всё связано: растения кормят животных, а грибы и бактерии возвращают вещества обратно в почву. Поэтому жизнь не останавливается, а круговорот продолжается снова и снова.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2026-05-26T09:29:33Z</dcterms:created>
  <dcterms:modified xsi:type="dcterms:W3CDTF">2026-05-26T09:29:33Z</dcterms:modified>
</cp:coreProperties>
</file>