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меняет место, но не теряет форму и размеры.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параллельный перенос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геометрии параллельный перенос помогает понять, как фигура может перемещаться по плоскости, оставаясь равной самой себе. Это движение удобно изучать на клетчатой бумаге, в координатах и в чертежах.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 и его обозначение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показывает, в каком направлении и на какое расстояние нужно сдвинуть фигуру. Он объединяет две характеристики движения: длину и направление перемещения.
</a:t>
            </a:r>
            <a:endParaRPr lang="en-US" sz="2741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A переходит в A1, то отрезок AA1 изображает её сдвиг. По этому отрезку легко увидеть, насколько и куда переместилась точка.
</a:t>
            </a:r>
            <a:endParaRPr lang="en-US" sz="2900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точек фигуры используется один и тот же вектор. Поэтому каждая вершина получает одинаковое смещение, а форма фигуры не меняется.
</a:t>
            </a:r>
            <a:endParaRPr lang="en-US" sz="2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фигуры сдвигаются одинаково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переносе каждая точка фигуры проходит один и тот же путь. Если одна вершина сдвинулась на 3 клетки вправо и на 2 вверх, остальные перемещаются так же.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не деформируется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одинакового сдвига расстояния между точками сохраняются. Это значит, что фигура не растягивается, не сжимается и не меняет своих размеров.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оригиналом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новая фигура выглядит как точная копия исходной. Она может оказаться в другом месте, но остаётся равной ей по форме и размерам.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движение легко проверять на чертеже: достаточно убедиться, что все вершины сместились на один и тот же вектор. Тогда построение выполнено верно.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47833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Свойства, которые сохраняются при переносе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характеристики фигуры не меняются при параллельном переносе.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изменяет только положение фигуры на плоскости, не затрагивая её размеры и форму.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 в школьной геометрии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свойства сохраняются одновременно, поэтому перенос удобно считать самым «аккуратным» движением фигуры.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 переносе не меняются ни размеры, ни взаимное расположение сторон внутри фигуры.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неизменным после переноса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переноса; учебная геометрия, 7 класс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координаты точки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 и вектора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задана координатами A(x; y), а перенос — вектором (a; b), то сначала нужно понять, на сколько изменятся обе координаты точки.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образ точки имеет координаты A1(x + a; y + b). Первая координата меняется на a, а вторая — на b, с учётом направления вектора.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фигуры при параллельном переносе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на плоскости или на клетчатой бумаге.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узора на плитке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плиточных полах часто можно увидеть один и тот же элемент, повторённый через равные промежутки. Такой рисунок создаёт ощущение порядка и ритма. Каждый новый фрагмент получается простым сдвигом исходной фигуры без изменения её формы.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Бордюры и обои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Бордюры вдоль стен и узоры на обоях тоже строятся на повторении одинаковых деталей. Фигуры могут смещаться вправо, влево, вверх или по диагонали, образуя аккуратный и равномерный орнамент на всей поверхности.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 орнаментах и мозаиках
</a:t>
            </a:r>
            <a:endParaRPr lang="en-US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40975"/>
            <a:ext cx="79371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фигура после переноса остаётся той же самой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211925" y="2464849"/>
            <a:ext cx="58848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2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не изменяет расстояния между точками фигуры. Поэтому каждая сторона остаётся такой же длины, как и в исходном изображении, без растяжения или сжатия.
</a:t>
            </a:r>
            <a:endParaRPr lang="en-US" sz="2565" dirty="0"/>
          </a:p>
        </p:txBody>
      </p:sp>
      <p:sp>
        <p:nvSpPr>
          <p:cNvPr id="10" name="Text 3"/>
          <p:cNvSpPr txBox="1"/>
          <p:nvPr/>
        </p:nvSpPr>
        <p:spPr>
          <a:xfrm>
            <a:off x="864725" y="5047625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расстояния не меняются, то сохраняются и величины углов. Из-за этого треугольник, квадрат или прямоугольник после переноса сохраняют свою форму и выглядят узнаваемо.
</a:t>
            </a:r>
            <a:endParaRPr lang="en-US" sz="2639" dirty="0"/>
          </a:p>
        </p:txBody>
      </p:sp>
      <p:sp>
        <p:nvSpPr>
          <p:cNvPr id="11" name="Text 4"/>
          <p:cNvSpPr txBox="1"/>
          <p:nvPr/>
        </p:nvSpPr>
        <p:spPr>
          <a:xfrm>
            <a:off x="3211925" y="7598149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фигура в новом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фигура может оказаться в другой части листа, но она остаётся равной исходной. Меняется только положение, а не сам геометрический объект.
</a:t>
            </a:r>
            <a:endParaRPr lang="en-US" sz="26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движения не меняют размеры фигуры, но по-разному задают её новое положение на плоскости.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видно, что основные геометрические свойства сохраняются во всех трёх случаях; различается только способ перемещения фигуры.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параллельного переноса, поворота и отражения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свойства геометрических движений, 7 класс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координатных переносов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координаты точки изменяются при добавлении координат вектора переноса.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новая точка получается сложением соответствующих координат точки и вектора переноса.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параллельного переноса на координатной плоскости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соответствующих сторон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образа остаётся параллельной соответствующей стороне исходной фигуры, потому что все точки смещаются одним и тем же вектором.
</a:t>
            </a:r>
            <a:endParaRPr lang="en-US" sz="2900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контур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перемещения фигура сохраняет свой внешний вид, поэтому на чертеже легко увидеть, какой многоугольник был перенесён.
</a:t>
            </a:r>
            <a:endParaRPr lang="en-US" sz="2900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любых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выполняется для треугольников, четырёхугольников и более сложных многоугольников, если перенос выполнен без искажения формы.
</a:t>
            </a:r>
            <a:endParaRPr lang="en-US" sz="2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на клетчатой бумаге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выбрать, на сколько клеток фигура смещается вправо, влево, вверх или вниз. Именно это задаёт вектор переноса.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Перенеси все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вершину откладывают на такое же число клеток и в том же направлении. Нельзя менять сдвиг для разных точек.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и проверь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точки соединяют в том же порядке и сравнивают стороны и углы. Если всё совпадает, построение выполнено верно.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переноса фигуры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признаки, по которым можно определить параллельный перенос на чертеже.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вектор удобно читать по его компонентам: горизонтальному и вертикальному смещению.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длина вектора, тем больше сдвиг фигуры; направление определяет, куда именно она переместится.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длина вектора переноса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векторные смещения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параллельный перенос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перенос помогает точно переставлять элементы чертежа без изменения их размеров и формы. Это удобно при создании повторяющихся деталей и схем.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графических программах перенос используют для перемещения объектов по экрану. Он позволяет работать с фрагментами изображения, сетками и слоями.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анимации перенос нужен для плавного перемещения персонажей и предметов. При этом сохраняется узнаваемый вид объекта на каждом кадре.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 плитка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и мозаиках одинаковые элементы повторяются через равные промежутки. Такой приём создаёт аккуратные и ритмичные изображения.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поворотом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перенос ошибочно принимают за поворот, хотя при повороте фигура меняет ориентацию. У переносa все точки смещаются в одном направлении.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растягивать или сжимать фигуру: при правильном переносе длины сторон и величины углов остаются прежними, без искажений.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сдвиг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вершины смещены по-разному, это уже не параллельный перенос. У всей фигуры должен быть один общий вектор.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соответствующие стороны обязаны оставаться параллельными. Если это не так, построение выполнено неверно и требует проверки.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свойствам параллельного переноса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вспомнить, что сохраняется при переносе, а что изменяется.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не искажает фигуру: он сохраняет все основные размеры и меняет только её расположение на плоскости.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 в планиметрии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параллельном переносе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 — это точный сдвиг фигуры на один и тот же вектор. Он сохраняет все размеры, но меняет место расположения, поэтому полезен в черчении, координатах и узорах.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2026-05-29T00:08:40Z</dcterms:created>
  <dcterms:modified xsi:type="dcterms:W3CDTF">2026-05-29T00:08:40Z</dcterms:modified>
</cp:coreProperties>
</file>