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Драгунский. «Что я люблю» — рассказ о детских радостях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том, как ребёнок радуется простым и тёплым вещам.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Драгунский и его весёлые рассказы о детях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Драгунский умел писать о детстве так, будто сам снова оказался школьником. Его рассказы короткие, живые и очень правдивые, а Дениска стал одним из самых любимых героев детской литературы.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рассказывает историю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школьник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Рассказчик говорит о себе без стеснения и украшений. Он просто перечисляет то, что ему дорого, и поэтому его слова звучат естественно, как настоящий детский разговор.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58475" y="2197350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впечатление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первому лицу рассказ кажется очень близким и понятным. Читатель словно слушает мальчика, который сам рассказывает о своих любимых вещах и привычках.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замечает вокруг себя много интересного и охотно делится этим с читателем. В его речи чувствуется доверие, доброжелательность и умение радоваться мелочам.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7841" y="1354345"/>
            <a:ext cx="2235418" cy="3686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важное для героя — семья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88484" y="15632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героя мама связана с лаской, заботой и спокойствием. Рядом с ней ребёнок чувствует себя любимым и защищённым, а дом кажется тёплым и надёжным.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16637" y="1563226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и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в детском восприятии — это сила, уверенность и опора. Герой не говорит об этом прямо, но чувствует, что рядом с отцом жить спокойнее и веселее.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788484" y="35837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и уют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делает домашний мир особенно добрым. С ней связаны тепло, внимание и тихая радость, из-за которых обычный день кажется намного светлее.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187" y="1517888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8418" y="2621013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050" y="2621013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1725" y="3731838"/>
            <a:ext cx="315225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2008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9452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6506" y="3071026"/>
            <a:ext cx="169650" cy="2262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2369" y="4148197"/>
            <a:ext cx="197925" cy="2262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занятия мальчика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шалости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Ему нравятся смешные проделки и маленькие озорства. Они делают жизнь ярче и помогают показать, что детство не может быть скучным и слишком серьёзным.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Подвижные игры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любит бегать, играть и быть в движении. В таких занятиях он может смеяться, шалить и чувствовать себя свободно, как и положено настоящему ребёнку.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Придумывать новое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Мальчику интересно фантазировать и находить что-то необычное даже в привычных делах. Это показывает его живое воображение и любопытство к миру.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Двигаться и радоваться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героя важно не сидеть на месте, а чувствовать движение и свободу. Он радуется самому процессу игры, а не только её результату.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09597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 еды особенно радует героя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Сладкие угощения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особенно заметны сладости и варенье. Такие любимые вкусы сразу вызывают у ребёнка хорошее настроение и напоминают о доме, празднике и заботе близких.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158475" y="25434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Вкусный чай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 в списке любимого показывает уютную домашнюю жизнь. Он словно добавляет к еде тепло, спокойствие и тихую радость семейного стола.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Мороженое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Мороженое для героя — это не просто лакомство, а маленькая радость. Оно связано с удовольствием, ожиданием чего-то вкусного и очень приятным ощущением лета.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58475" y="38552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как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в рассказе воспринимается не отдельно, а вместе с чувствами. Вкусное для мальчика — это ещё и праздник, внимание и ощущение, что всё хорошо.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981" y="1425250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6456" y="1447090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9931" y="1409650"/>
            <a:ext cx="218400" cy="249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3406" y="1437383"/>
            <a:ext cx="218400" cy="1941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26881" y="1425250"/>
            <a:ext cx="218400" cy="218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животные в списке любимого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214431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радуется солнечному дню и тёплой погоде. Природа в его восприятии не просто фон, а источник хорошего настроения и желания идти гулять.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2007906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и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и свежий воздух делают мир просторным и лёгким. Для ребёнка это знак свободы, прогулки и приятного ощущения, что вокруг много интересного.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801381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цветы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цветы герой замечает с живым интересом. Они украшают его мир и делают обычную прогулку красивой и радостной.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5594856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 рассказе добавляют тепла и доброты. Ребёнку нравится всё живое, потому что в нём он чувствует движение, игру и дружелюбие.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7388331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на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для героя — это возможность увидеть мир и порадоваться ему. Природа в рассказе выглядит почти как добрый друг, который всегда готов улыбнуться.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Длинное перечисление делает обычные радости неожиданно важными и очень смешными. Источник: текст рассказа В. Драгунского «Что я люблю».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группы любимых вещей герой перечисляет подряд, и из-за этого его серьёзный тон становится особенно забавным.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 В. Драгунского «Что я люблю»
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текст легко читать второкласснику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5200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сразу говорит от своего лица и называет то, что любит. Это помогает быстро понять, кто рассказывает историю и о чём пойдёт речь.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045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рассказа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123775" y="39340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идут короткие списки знакомых детям вещей: семья, игры, еда, природа. Такая форма читается легко, потому что мысль движется спокойно и по порядку.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2238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перечисления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042325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текст запоминается как дружеский разговор. Простые слова и ясные фразы делают рассказ удобным для чтения вслух и пересказа.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1408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детский голос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из простого перечисления складывается образ детского счастья.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построен рассказ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звучат в тексте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говорит о любимом с таким удовольствием, будто делится самым важным секретом. От этого весь рассказ звучит бодро, легко и очень по-детски.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мальчика чувствуется полная открытость: он не скрывает своих симпатий и говорит прямо. Читатель сразу понимает, что герой честен и говорит от сердца.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обычные вещи герой называет с интересом, словно каждый день приносит ему маленькие открытия. Из-за этого простые детали становятся особенно живыми и заметными.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Доброжелательность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нет злости и насмешки. Мальчик смотрит на мир мягко, с теплом, поэтому текст оставляет светлое и уютное впечатление.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героя дом связан не просто со стенами и мебелью, а с ощущением тепла. Здесь живут любимые люди, здесь спокойно и радостно, а обычный день кажется особенно добрым. Именно поэтому домашние детали так легко запоминаются и создают настроение уюта.
</a:t>
            </a:r>
            <a:endParaRPr lang="en-US" sz="795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всё по-настоящему близко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появляются любимые угощения, которые сразу вызывают улыбку: сладкое, варенье, мороженое, чай. Эти подробности очень простые, но именно они делают картину детства вкусной, тёплой и почти осязаемой, словно всё происходит рядом с читателем.
</a:t>
            </a:r>
            <a:endParaRPr lang="en-US" sz="785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Вкусные мелочи детства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радуется солнцу, деревьям, цветам и живому воздуху. Обычная прогулка в его глазах превращается в настоящее приключение, где можно заметить много красивого и весёлого. Такие детали помогают почувствовать, как много счастья скрыто в простом дне.
</a:t>
            </a:r>
            <a:endParaRPr lang="en-US" sz="832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как маленькое приключение
</a:t>
            </a:r>
            <a:endParaRPr lang="en-US" sz="1311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Запоминающиеся детали рассказа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рассказ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1421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Ценить близких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напоминает, что самые важные люди рядом с нами — это семья. Любовь к маме, папе и бабушке делает детство тёплым, спокойным и по-настоящему счастливым.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4700" y="2592854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хорошее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учит не пропускать радостные мелочи. Если смотреть внимательно, можно увидеть, что каждый день приносит что-то приятное: игру, прогулку, вкусное угощение или ласковое слово.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4700" y="37646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Радоваться простому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показывает, что счастье не всегда связано с чем-то большим и редким. Оно часто прячется в обычных вещах, которые становятся особенно дорогими, если уметь их ценить.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26000" y="19781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добрым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понять, как важно сохранять доброжелательность и светлый взгляд на мир. Когда человек умеет радоваться, ему легче делиться хорошим настроением с другими.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Дениски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Искренний герой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Дениска говорит прямо и без хитростей, поэтому ему легко верить. Он не старается казаться взрослым, а просто честно рассказывает о том, что любит больше всего.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58475" y="19071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Дениске нет грубости или равнодушия. Он по-доброму относится к близким, с радостью принимает всё хорошее и умеет видеть в жизни светлую сторону.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Любознательный мальчик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внимательно смотрит вокруг и замечает даже самые простые вещи. Ему всё интересно, и из-за этого знакомый мир кажется ярким, живым и немного удивительным.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58475" y="38080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и живой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кажется забавным, потому что очень серьёзно перечисляет свои любимые вещи. Эта детская важность звучит трогательно и вызывает улыбку без всякой насмешки.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произведения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Драгунский выбирает понятные и знакомые детям слова. Поэтому рассказ читается легко, а речь героя звучит естественно, будто он действительно стоит рядом и рассказывает о себе.
</a:t>
            </a:r>
            <a:endParaRPr lang="en-US" sz="923" dirty="0"/>
          </a:p>
        </p:txBody>
      </p:sp>
      <p:sp>
        <p:nvSpPr>
          <p:cNvPr id="9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Перечисления и повторы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много перечислений, и они помогают показать, как много у героя любимых вещей. Повторы делают речь ритмичной, живой и похожей на настоящую детскую беседу.
</a:t>
            </a:r>
            <a:endParaRPr lang="en-US" sz="1099" dirty="0"/>
          </a:p>
        </p:txBody>
      </p:sp>
      <p:sp>
        <p:nvSpPr>
          <p:cNvPr id="10" name="Text 4"/>
          <p:cNvSpPr txBox="1"/>
          <p:nvPr/>
        </p:nvSpPr>
        <p:spPr>
          <a:xfrm>
            <a:off x="530227" y="3394482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звучат непринуждённо и по-домашнему. Благодаря этому рассказ кажется тёплым разговором, в котором ребёнок делится своими радостями без стеснения и с улыбкой.
</a:t>
            </a:r>
            <a:endParaRPr lang="en-US" sz="106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187" y="1517888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150" y="2621013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1400" y="2637563"/>
            <a:ext cx="435600" cy="38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9187" y="3731838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2020683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9452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74926"/>
            <a:ext cx="218400" cy="218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4152097"/>
            <a:ext cx="218400" cy="218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настроение создаёт рассказ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детали делают текст тёплым и спокойным. Читатель чувствует, что рядом есть забота, ласка и привычная обстановка, в которой ребёнку хорошо и безопасно.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вызывает добрую улыбку, потому что герой с удовольствием перечисляет свои радости. В его словах нет напряжения, только светлое и радостное отношение к жизни.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много солнечного настроения. Даже самые обычные вещи кажутся яркими, потому что герой смотрит на мир с интересом, благодарностью и внутренним теплом.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наполнено доброжелательностью. Оно не спорит и не огорчает, а мягко показывает, как приятно замечать хорошее и радоваться тому, что уже есть рядом.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нравится детям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радости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легко узнать в герое себя: у него тоже есть любимые игры, угощения и прогулки. От этого рассказ кажется близким и совсем не скучным.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мысли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говорит о простых вещах так серьёзно, что это выглядит очень забавно. Юмор здесь добрый, поэтому он вызывает улыбку, а не насмешку.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голос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звучит так, будто ребёнок сам рассказывает о своём дне. Из-за этого к герою легко относиться как к другу, который сидит рядом и делится секретами.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есть игры, бег, прогулки и маленькие приключения. Такое содержание особенно интересно детям, потому что в нём чувствуется энергия, свобода и весёлое настроение.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перечисления любимого к выводу о том, из чего складывается счастье.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главную мысль рассказа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и образы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и забота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увидеть, что для героя самое дорогое связано не с вещами, а с людьми. Именно любовь делает его мир тёплым, спокойным и очень живым.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58475" y="19071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и уют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Сладости, варенье, мороженое и чай создают ощущение домашнего праздника. Такие детали делают рассказ вкусным и тёплым, будто в нём пахнет уютом.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игр, бега и шалостей передают энергию детства. Они показывают, что мальчику нравится жить активно, смеяться и чувствовать свободу в каждом дне.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58475" y="38080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свет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Солнце, небо, деревья и цветы расширяют детский мир за пределы дома. Благодаря им рассказ становится светлым и радостным, словно тёплый день на прогулке.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маленькие радости — большое счастье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Драгунского показывает, что счастливое детство складывается из простых вещей: семьи, игр, вкусной еды, прогулок и добрых чувств. Именно умение радоваться мелочам делает жизнь светлой и тёплой.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2026-05-27T14:29:50Z</dcterms:created>
  <dcterms:modified xsi:type="dcterms:W3CDTF">2026-05-27T14:29:50Z</dcterms:modified>
</cp:coreProperties>
</file>