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Климаты Земли: почему они разные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экватора до полюсов климат меняется вместе с жизнью людей.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погода: в чём разница?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каждый день, а климат показывает, какая погода повторяется на территории много лет подряд. На него влияют широта, высота, океан, ветры и течения.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и географическая широта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741326" y="1106812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получает больше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 солнечные лучи падают почти прямо, поэтому один и тот же поток энергии нагревает меньшую площадь и сильнее повышает температуру поверхности.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41326" y="24068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полюсам тепла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полюсам, тем ниже угол падения лучей. Энергия распределяется по большей площади, поэтому воздух и поверхность нагреваются слабее.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41326" y="37069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 планете образуются пояса тепла: от жарких районов у экватора к холодным районам в высоких широтах, где солнце стоит низко.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океанов и морских течений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сглаживает крайности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нагревается и остывает медленнее суши, поэтому побережья обычно имеют более мягкие температуры: лето не так жарко, а зима не так холодна.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океанические течения переносят тепло к берегам, повышают температуру воздуха и часто приносят больше влаги. Так климат становится мягче и влажнее.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течения, наоборот, охлаждают воздух над побережьем и уменьшают испарение. Из-за этого осадков может становиться меньше, а климат — суше.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согревает запад Европы, Лабрадорское течение приносит холод к востоку Канады, а Перуанское течение делает побережье западной Южной Америки более сухим.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Широта, океан и рельеф вместе задают климат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факторы складываются в климат территории.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почти не меняется по сезонам, поэтому здесь всегда тепло и влажно. Это помогает развиваться густым лесам и частым ливням.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многолетние значения для экваториального климата; климатические справочники по Амазонии, Конго и Индонезии
</a:t>
            </a:r>
            <a:endParaRPr lang="en-US" sz="628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25–28 °C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диапазон характерен для высоких температур круглый год.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и сухой климат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почти весь год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тропических широтах солнце высоко, поэтому воздух и поверхность сильно прогреваются. Даже зимой здесь остаётся тепло, а сезонные различия выражены слабее.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95691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пустынных районах дождей выпадает очень немного, иногда меньше 250 мм в год. Влага быстро испаряется, поэтому почвы остаются сухими.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29781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суточные колебания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песок и камни быстро нагреваются, а ночью так же быстро остывают. Из-за этого разница между дневной и ночной температурой бывает очень заметной.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63884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 ограничивает рост растений, поэтому здесь преобладают засухоустойчивые виды. Животные и люди приспосабливаются к дефициту влаги и жаре.
</a:t>
            </a:r>
            <a:endParaRPr lang="en-US" sz="1198" dirty="0"/>
          </a:p>
        </p:txBody>
      </p:sp>
      <p:sp>
        <p:nvSpPr>
          <p:cNvPr id="14" name="Text 6"/>
          <p:cNvSpPr txBox="1"/>
          <p:nvPr/>
        </p:nvSpPr>
        <p:spPr>
          <a:xfrm>
            <a:off x="7197975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Сахара, Аравийская пустыня и внутренние районы Австралии показывают, как сухой тропический климат сочетает высокую температуру, яркое солнце и нехватку осадков.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Земли по широте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измерения, а порядок поясов от более тёплых к более холодным.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меньше тепла получает территория и тем заметнее становится смена сезонов.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широтной климатической зональности; условное ранжирование по мере удаления от экватора
</a:t>
            </a:r>
            <a:endParaRPr lang="en-US" sz="7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Субтропики: жаркое лето и мягкая зима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383616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находятся между тропиками и умеренными широтами, поэтому здесь сочетаются признаки обоих поясов: длительное тёплое лето и сравнительно короткая зима.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03975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тип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западных побережьях часто формируется климат с сухим летом и влажной зимой. Он удобен для садоводства, но летом требует бережного расхода воды.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24327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климат характерен для Южной Европы, Калифорнии и побережья Чили. Эти районы хорошо показывают, как океан и сезонные ветры влияют на погоду.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климатических поясов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 меняются тепло, влажность и сезонность от экватора к полюсам.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удаления от экватора климат становится холоднее; во многих поясах также уменьшается влажность.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климатических поясов Земли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живёт природа в умеренных широтах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просыпается постепенно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уходит не сразу, а реки и почва долго набирают тепло. Сначала распускаются почки и появляются первые цветы, затем зелень быстро заполняет леса и парки. Весна в умеренном климате всегда заметно меняет пейзаж.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 осень не похожи друг на друга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дни длинные, воздух тёплый, а в садах и на полях идёт активный рост растений. Осенью температура снижается, листья меняют цвет, а люди собирают урожай. Эти сезоны хорошо показывают смену климата по месяцам.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задаёт свой ритм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снег, мороз и короткий день делают природу более спокойной. Одни животные впадают в спячку или меняют поведение, другие приспосабливаются к холоду. В это время особенно заметно, насколько климат влияет на жизнь людей и природы.
</a:t>
            </a:r>
            <a:endParaRPr lang="en-US" sz="12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59770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климата на суше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Далеко от 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глубине материков воздух почти не получает смягчающего влияния моря. Поэтому летом здесь жарче, а зимой холоднее, чем на побережье.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морем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Океанический климат формируется там, где воздух регулярно насыщается влагой. Температура меняется плавнее, а погода чаще бывает облачной и влажной.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 зима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Континентальность усиливает контрасты: лето становится жарким, а зима — морозной. В океаническом климате эти различия заметно слабее.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 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территория к океану, тем больше шансов на частые осадки и мягкую влажность. Внутри материка воздух обычно суше.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осадки в разных климатах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данные для одной точки, а типичные значения для климатов, чтобы легче увидеть их различия.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влажный климат — экваториальный, самый сухой — пустынный. Полярный климат резко выделяется низкой температурой даже при небольшом количестве осадков.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климатические характеристики по типам климата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природа в горах с высотой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Подножие гор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нижней части склонов климат чаще мягче, чем выше в горах. Здесь могут расти леса, а условия для жизни растений ещё достаточно благоприятны.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условия становятся суровыми: почвы беднее, деревья почти не растут. Остаются только редкие травы, мхи и каменистые участки.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высоты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температура падает, воздух становится прохладнее, а леса сменяются лугами. Растения здесь короче и лучше переносят ветер и холод.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самых больших высотах сохраняются снежники и вечные снега. Здесь очень холодно, а высотная поясность заканчивается почти полным отсутствием растительности.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полярный климат такой суровый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низко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Лучам приходится проходить длинный путь через атмосферу, поэтому поверхность получает мало тепла. Даже летом прогрев слабый, а температура остаётся низкой почти весь год.
</a:t>
            </a:r>
            <a:endParaRPr lang="en-US" sz="1075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полярная ночь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долго не появляется над горизонтом, и поверхность не успевает нагреваться. Это делает морозы особенно продолжительными и усиливает ощущение холода.
</a:t>
            </a:r>
            <a:endParaRPr lang="en-US" sz="1116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 полярных районах немного, потому что холодный воздух удерживает мало влаги. Поэтому снег и лёд могут сохраняться очень долго, не превращаясь в дождь.
</a:t>
            </a:r>
            <a:endParaRPr lang="en-US" sz="1136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приспособилась
</a:t>
            </a:r>
            <a:pPr algn="l" indent="0" marL="0">
              <a:lnSpc>
                <a:spcPct val="115000"/>
              </a:lnSpc>
              <a:buNone/>
            </a:pPr>
            <a:r>
              <a:rPr lang="en-US" sz="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 полярных районов выживают благодаря густому меху, жиру, короткому лету и медленному росту. Природа здесь очень уязвима к любым изменениям.
</a:t>
            </a:r>
            <a:endParaRPr lang="en-US" sz="11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Земли в цифрах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сопоставлены два главных признака климата: тепло и влажность. Они помогают быстро увидеть различия между природными зонами.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удаления от экватора обычно падает температура, а влажность становится меньше. Исключение — районы с особыми условиями, например у океана или в горах.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показатели по типам климата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климата к образу жизни людей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климатические условия влияют на быт, хозяйство и занятия человека.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меняется сегодня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25" y="1560225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последних десятилетий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фиксируют постепенный рост средней температуры на планете. Изменения заметны не только по термометрам, но и по состоянию льда, почв и растений.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77055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бывают экстремальные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увеличивается число жарких периодов, засух и сильных ливней. Погода становится менее устойчивой и труднее предсказуемой.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8291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районы реагируют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льдах Арктики и Антарктики заметно ускоряется таяние. Это влияет на уровень океана, жизнь животных и устойчивость природных экосистем.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9529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связана с выбросами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фактором считают рост парниковых газов, особенно углекислого газа. Он усиливает удержание тепла в атмосфере и меняет климатический баланс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снижать влияние климатических изменений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действия снижают выбросы, перегрев и нехватку воды.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повседневные действия помогают уменьшить нагрузку на природу. Наибольший эффект даёт сочетание экономии ресурсов, озеленения и более чистого транспорта.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рекомендации и меры адаптации к изменению климата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важная часть жизни Земли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Климаты Земли зависят от солнечного тепла, океанов, рельефа и расстояния до моря. Они формируют природу, хозяйство и привычки людей, а сегодня ещё и требуют бережного отношения к планете.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2026-06-02T11:15:25Z</dcterms:created>
  <dcterms:modified xsi:type="dcterms:W3CDTF">2026-06-02T11:15:25Z</dcterms:modified>
</cp:coreProperties>
</file>