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в повседневной жизни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римляне: дома, еда, работа, школа, бани и праздники.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существовал более тысячи лет и оставил множество следов в городах, вещах и надписях. По находкам из Помпей, Остии и Рима можно понять, как жили люди разных сословий в огромной державе.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повседневная жизнь Рима важна для истории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в Риме и как отличался их быт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38975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Знатные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римляне владели землёй, домами и рабами. Их быт был удобнее: просторное жильё, отдельные комнаты, слуги и больше свободного времени для дел и общения.
</a:t>
            </a:r>
            <a:endParaRPr lang="en-US" sz="993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32298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и ремесленники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Торговцы, мастера и простые жители трудились в лавках, мастерских или на рынках. Их жизнь зависела от заработка, а жильё чаще было тесным и располагалось в шумных кварталах.
</a:t>
            </a:r>
            <a:endParaRPr lang="en-US" sz="912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25621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Воины и служба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мужчины служили в армии или занимались городскими обязанностями. Военная и гражданская служба считались важной частью жизни, особенно для свободных римских граждан.
</a:t>
            </a:r>
            <a:endParaRPr lang="en-US" sz="908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189462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 доме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обычно вели хозяйство, следили за детьми и порядком в доме. В состоятельных семьях они могли распоряжаться слугами и заботились о семейных традициях.
</a:t>
            </a:r>
            <a:endParaRPr lang="en-US" sz="948" dirty="0"/>
          </a:p>
        </p:txBody>
      </p:sp>
      <p:sp>
        <p:nvSpPr>
          <p:cNvPr id="15" name="Text 6"/>
          <p:cNvSpPr txBox="1"/>
          <p:nvPr/>
        </p:nvSpPr>
        <p:spPr>
          <a:xfrm>
            <a:off x="4361275" y="4122694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 рабы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учились или помогали семье, а рабы выполняли тяжёлую работу дома и в хозяйстве. Положение человека в Риме сильно влияло на его права и повседневные занятия.
</a:t>
            </a:r>
            <a:endParaRPr lang="en-US" sz="9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римлян: сравнение условий жизни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жилья показывают, насколько неравной была жизнь в Риме.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был достаток семьи, тем больше пространства, удобств и безопасности она имела.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18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археологическим данным римских домов и описаниям быта
</a:t>
            </a:r>
            <a:endParaRPr lang="en-US" sz="818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Атриум — центр дома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Домус строился вокруг атриума, внутреннего двора, куда попадали свет и воздух. Здесь принимали гостей, а также хранили знаки семейного достоинства. Такое устройство делало дом одновременно удобным и представительным.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и украшения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богатом доме были спальни, столовая, рабочая комната хозяина и домашний алтарь. Полы украшали мозаики, стены — фрески, а мебель делали из дерева и иногда отделывали бронзой.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 знак статуса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Домус показывал положение семьи в обществе не меньше, чем одежда или поведение. Чем богаче был хозяин, тем больше внимания уделялось красоте интерьера, порядку и приёму гостей.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Домус: дом богатой римской семьи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Инсулы: жизнь в городских квартирах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24175" y="1231652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Инсулы были многоэтажными домами, где селились тысячи простых римлян. В одном здании могли жить самые разные семьи, а улицы вокруг оставались шумными и тесными.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24175" y="2010756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Тесные 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Квартиры в инсулье были маленькими и плохо освещёнными. Места для хранения вещей почти не хватало, поэтому повседневная жизнь проходила очень скромно и неудобно.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24175" y="2789861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и худшие этажи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этажи считались более удобными и дорогими, потому что там было безопаснее и прохладнее. Верхние квартиры стоили меньше, но летом в них было жарко, а зимой холодно.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4175" y="3568965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пожаров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домах часто возникали пожары, а иногда происходили обрушения. Деревянные перекрытия и тесная застройка делали городскую жизнь в инсулы особенно рискованной.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24175" y="4348070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 удобств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Жителям инсулы приходилось приспосабливаться к шуму, тесноте и неудобствам. Зато они жили ближе к рынкам, мастерским и местам, где кипела городская жизнь.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римского горожанина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повседневных занятий в городе по описаниям римского быта.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римлянина часто был подчинён расписанию города: делам, рынкам, баням и встречам с людьми.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часть дня приходилась на общественную жизнь и городские места.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88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описаниям римского распорядка дня в античных источниках и учебной литературе
</a:t>
            </a:r>
            <a:endParaRPr lang="en-US" sz="688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занималось больше всего времени в течение дня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ели римляне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850600" y="1298650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пища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Главу рациона составляли хлеб, каши, овощи, сыр, фрукты и оливковое масло. Эти продукты были привычными для большинства семей и хорошо подходили для повседневного стола.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3850600" y="2079001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бедных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римляне чаще ели похлёбку, лепёшки и простой хлеб. Их питание было однообразным, потому что покупать дорогие продукты могли не все.
</a:t>
            </a:r>
            <a:endParaRPr lang="en-US" sz="891" dirty="0"/>
          </a:p>
        </p:txBody>
      </p:sp>
      <p:sp>
        <p:nvSpPr>
          <p:cNvPr id="13" name="Text 4"/>
          <p:cNvSpPr txBox="1"/>
          <p:nvPr/>
        </p:nvSpPr>
        <p:spPr>
          <a:xfrm>
            <a:off x="3850600" y="2859463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богатых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состоятельных людей ужин был разнообразнее и мог включать несколько блюд. На столе появлялись мясо, рыба, приправы и более редкие продукты.
</a:t>
            </a:r>
            <a:endParaRPr lang="en-US" sz="891" dirty="0"/>
          </a:p>
        </p:txBody>
      </p:sp>
      <p:sp>
        <p:nvSpPr>
          <p:cNvPr id="14" name="Text 5"/>
          <p:cNvSpPr txBox="1"/>
          <p:nvPr/>
        </p:nvSpPr>
        <p:spPr>
          <a:xfrm>
            <a:off x="3850600" y="3639944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плоды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Риме были особенно распространены оливки, виноград и инжир. Эти продукты хорошо хранились, легко перевозились и часто поступали на стол как свежими, так и в обработанном виде.
</a:t>
            </a:r>
            <a:endParaRPr lang="en-US" sz="810" dirty="0"/>
          </a:p>
        </p:txBody>
      </p:sp>
      <p:sp>
        <p:nvSpPr>
          <p:cNvPr id="15" name="Text 6"/>
          <p:cNvSpPr txBox="1"/>
          <p:nvPr/>
        </p:nvSpPr>
        <p:spPr>
          <a:xfrm>
            <a:off x="3850600" y="4420425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Соус гарум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 соус гарум использовались как важная приправа. Они придавали блюдам яркий вкус и были привычной частью римской кухни, особенно в городе.
</a:t>
            </a:r>
            <a:endParaRPr lang="en-US" sz="8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торговым связям Римской империи и данным о снабжении города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римский стол зависел от торговли и дальних поставок.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не мог нормально жить без регулярных поставок из разных областей империи.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 и откуда их привозили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которая говорила о статусе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мужского пола иногда надевали тогу, а женщины — длинную столу и плащ. По ткани, цвету и украшениям сразу было видно, богат перед вами человек или живёт скромно.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Туника на 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римской одежды была туника — удобная рубаха, которую носили и мужчины, и женщины. Она могла быть простой у бедных и аккуратной, с поясом и складками, у состоятельных жителей города.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римлян и признаки богатства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учились римские дети
</a:t>
            </a:r>
            <a:endParaRPr lang="en-US" sz="2100" dirty="0"/>
          </a:p>
        </p:txBody>
      </p:sp>
      <p:sp>
        <p:nvSpPr>
          <p:cNvPr id="12" name="Text 2"/>
          <p:cNvSpPr txBox="1"/>
          <p:nvPr/>
        </p:nvSpPr>
        <p:spPr>
          <a:xfrm>
            <a:off x="2118764" y="1532092"/>
            <a:ext cx="1445400" cy="10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дети изучали латинский язык, чтобы понимать тексты и уверенно говорить. Учёба помогала подготовиться к жизни гражданина, торговца или будущего чиновника.
</a:t>
            </a:r>
            <a:endParaRPr lang="en-US" sz="812" dirty="0"/>
          </a:p>
        </p:txBody>
      </p:sp>
      <p:sp>
        <p:nvSpPr>
          <p:cNvPr id="13" name="Text 3"/>
          <p:cNvSpPr txBox="1"/>
          <p:nvPr/>
        </p:nvSpPr>
        <p:spPr>
          <a:xfrm>
            <a:off x="3856744" y="1532092"/>
            <a:ext cx="1445400" cy="10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выступать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мальчики переходили к риторике — искусству красиво и убедительно говорить. Это считалось важным навыком для суда, собраний и общественной жизни в Риме.
</a:t>
            </a:r>
            <a:endParaRPr lang="en-US" sz="812" dirty="0"/>
          </a:p>
        </p:txBody>
      </p:sp>
      <p:sp>
        <p:nvSpPr>
          <p:cNvPr id="14" name="Text 4"/>
          <p:cNvSpPr txBox="1"/>
          <p:nvPr/>
        </p:nvSpPr>
        <p:spPr>
          <a:xfrm>
            <a:off x="5594743" y="1532092"/>
            <a:ext cx="1445400" cy="10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для мальчиков и девочек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чаще оставались дома, помогали матери и осваивали домашние дела. Мальчики могли учиться дольше, особенно если семья хотела дать им хорошее образование.
</a:t>
            </a:r>
            <a:endParaRPr lang="en-US" sz="755" dirty="0"/>
          </a:p>
        </p:txBody>
      </p:sp>
      <p:sp>
        <p:nvSpPr>
          <p:cNvPr id="15" name="Text 5"/>
          <p:cNvSpPr txBox="1"/>
          <p:nvPr/>
        </p:nvSpPr>
        <p:spPr>
          <a:xfrm>
            <a:off x="380774" y="1532092"/>
            <a:ext cx="1445400" cy="10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из богатых семей начинали с чтения, письма и счёта. Они упражнялись на восковых дощечках, а ошибки легко стирали и исправляли, не портя материал.
</a:t>
            </a:r>
            <a:endParaRPr lang="en-US" sz="812" dirty="0"/>
          </a:p>
        </p:txBody>
      </p:sp>
      <p:sp>
        <p:nvSpPr>
          <p:cNvPr id="16" name="Text 6"/>
          <p:cNvSpPr txBox="1"/>
          <p:nvPr/>
        </p:nvSpPr>
        <p:spPr>
          <a:xfrm>
            <a:off x="7345619" y="1516897"/>
            <a:ext cx="1445400" cy="10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как знак достатка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учителям и времени для занятий был проще у богатых семей. Поэтому образование в Риме тоже показывало разницу между слоями общества.
</a:t>
            </a:r>
            <a:endParaRPr lang="en-US" sz="8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чаще всего выбирали места, где можно было не только отдыхать, но и видеть знакомых, слушать новости и наблюдать за событиями города.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свободное время у римлян было тесно связано с общественной жизнью, а не только с отдыхом дома.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71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реконструкция по теме «Римляне в повседневной жизни», условные доли для наглядности.
</a:t>
            </a:r>
            <a:endParaRPr lang="en-US" sz="671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римляне проводили свободное время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156" y="1162275"/>
            <a:ext cx="16743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381" y="1162275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4469" y="1162275"/>
            <a:ext cx="234413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Термы — римские бани и место общения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Дворики для упражнений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купанием римляне могли размяться в открытом дворе. Здесь гуляли, упражнялись и встречались с друзьями, превращая поход в баню в часть повседневной жизни.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разной 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термах были раздевалки, тёплые залы и горячие помещения. Такой порядок помогал телу привыкать к смене температуры и делал купание более удобным.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акведуки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в большие банные комплексы подавали по акведукам. Благодаря этому термы могли работать в крупных городах и обслуживать много посетителей каждый день.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Гипокауст под полом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 и стены нагревались особой системой гипокауста. Тёплый воздух проходил под помещениями, поэтому римляне могли пользоваться баней даже в прохладную погоду.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римляне ходили в баню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посещения терм по описанию повседневной жизни римлян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Работа, ремёсла и торговля в Риме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Риме трудились ремесленники, торговцы, строители, писцы, носильщики и моряки. Город нуждался в самых разных работниках, чтобы дома строились, товары продавались, а повседневная жизнь не останавливалась.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Лавки и рынки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форуме и рынках продавали хлеб, одежду, посуду, масло и вино. Лавки и мастерские стояли рядом, поэтому жители могли быстро купить всё необходимое.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 меры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Торговле помогали деньги, меры веса и счёт. Это делало обмен товарами более понятным и позволяло продавцам и покупателям договариваться без лишних споров.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дороги соединяли столицу с провинциями, поэтому товары поступали из далёких земель. Через них город получал зерно, масло, вино и другие нужные продукты.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игры и семейный досуг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дети любили бегать, играть в мяч и простые соревнования. Такие игры помогали им проводить время на улице и чувствовать себя частью шумного города.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 фигурки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детей были куклы, колесики, кости и маленькие фигурки. Эти вещи были простыми, но давали простор для фантазии и напоминали современные игрушки.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трапезы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семья часто собиралась за общим столом. Совместный ужин был не только временем еды, но и возможностью поговорить о событиях дня.
</a:t>
            </a:r>
            <a:endParaRPr lang="en-US" sz="1148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предках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римских домах уважали семейные традиции, рассказывали о предках и совершали домашние обряды. Это помогало детям понимать, к какой семье и роду они принадлежат.
</a:t>
            </a:r>
            <a:endParaRPr lang="en-US" sz="113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слоями общества были заметны каждый день: от дома и одежды до возможности учиться и отдыхать. Это влияло на весь ритм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богатство в Риме означало не только комфорт, но и больше свободного времени, образования и выбора.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9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схема по теме; условная оценка различий для наглядности.
</a:t>
            </a:r>
            <a:endParaRPr lang="en-US" sz="79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отличалась жизнь богатых и бедных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говорят археологические находки
</a:t>
            </a:r>
            <a:endParaRPr lang="en-US" sz="2100" dirty="0"/>
          </a:p>
        </p:txBody>
      </p:sp>
      <p:sp>
        <p:nvSpPr>
          <p:cNvPr id="11" name="Text 2"/>
          <p:cNvSpPr txBox="1"/>
          <p:nvPr/>
        </p:nvSpPr>
        <p:spPr>
          <a:xfrm>
            <a:off x="2584042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Посудa и утварь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Кухонные предметы, амфоры и посуда рассказывают, как люди хранили продукты, готовили еду и накрывали стол. Такие находки делают обычный быт очень понятным.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51171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жилья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и настенные росписи показывают, что римляне ценили красоту дома. Даже в повседневной жизни они стремились окружать себя яркими и аккуратными вещами.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918325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на стенах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Граффити сохранили рекламу, шутки, просьбы и новости. Эти короткие тексты помогают услышать голос самих жителей древнего города, а не только правителей.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16900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улицы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Помпеях сохранились дома, лавки, улицы и даже следы повседневной планировки города. По ним можно понять, как римляне жили и передвигались.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римлян показывает, как труд, семья, город и богатство были связаны между собой. По домам, одежде, еде и школам мы лучше понимаем, каким был древний Рим.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 повседневных деталях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2026-06-02T02:39:51Z</dcterms:created>
  <dcterms:modified xsi:type="dcterms:W3CDTF">2026-06-02T02:39:51Z</dcterms:modified>
</cp:coreProperties>
</file>