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Африки: большой и разнообразный материк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странам, природе и жизни народов Африки.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3772" y="177200"/>
            <a:ext cx="5476705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лежит между Атлантическим и Индийским океанами, пересекается экватором и нулевым меридианом. Здесь соседствуют Сахара, Нил, Конго, Великие Африканские озёра и Мадагаскар.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на карте мира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регионы Африки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тянется вдоль Средиземного моря и включает большие пространства Сахары. Здесь сосредоточены древние города, важные торговые пути и страны с тесными связями с Европой и Ближним Востоком.
</a:t>
            </a:r>
            <a:endParaRPr lang="en-US" sz="1360" dirty="0"/>
          </a:p>
        </p:txBody>
      </p:sp>
      <p:sp>
        <p:nvSpPr>
          <p:cNvPr id="11" name="Text 3"/>
          <p:cNvSpPr txBox="1"/>
          <p:nvPr/>
        </p:nvSpPr>
        <p:spPr>
          <a:xfrm>
            <a:off x="4302358" y="29128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Западной Африке много густонаселённых государств и крупных портов на берегу Атлантики. Именно здесь особенно заметны торговля, морские перевозки и быстрый рост городов.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82633" y="382939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Африка известна влажными экваториальными лесами и богатой природой. Во многих районах жизнь людей зависит от рек, лесных ресурсов и труднодоступных дорог.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50337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 отличается саваннами, вулканами и высокогорьями. Здесь расположены большие национальные парки, а также страны, где важны земледелие, туризм и животноводство.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302358" y="50337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 сочетает пустыни, плато, побережья и развитые города. В этом регионе особенно заметны горнодобывающая промышленность, транспортные узлы и крупные экономические центры.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Африки по площади и населению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страны-лидеры по площади и численности населения, а также их столицы и короткие особенности.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по площади и по населению часто разные: огромная территория не означает самое большое число жителей.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банк; оценки за 2023–2024 годы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странами заметна не только на карте, но и в реальной плотности заселения и нагрузке на города.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значительно опережает другие страны, а Южная Африка при меньшем населении выделяется более развитой городской средой.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Bank; округлённые оценки численности населения, 2023–2024 годы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Африки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Африки: пустыни, саванны и леса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52427" y="2406651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 — крупнейшая жаркая пустыня мира. Здесь крайне мало осадков, поэтому жизнь сосредоточена в оазисах, у рек и в городах, где есть вода и транспортные пути.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2427" y="3716630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занимают огромные пространства Восточной и Южной Африки. Для них характерны чередование сухого и влажного сезонов, высокая трава и богатый животный мир.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2427" y="5026608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реки Конго покрыт густыми влажными лесами. Здесь очень тепло и сыро, поэтому растительность развивается быстро, а животные и растения отличаются большим разнообразием.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определяет хозяйство и образ жизни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климат, рельеф и ресурсы влияют на расселение и занятия людей в странах Африки.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467" y="2553383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73175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языки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широко используются арабский, английский, французский, суахили, хауса и амхарский языки. Во многих странах рядом с ними сохраняются местные языки народов.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религии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распространены ислам и христианство. Во многих районах эти религии соседствуют с традиционными верованиями, которые передаются через семейные и общинные обычаи.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танцы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культура известна ритмичной музыкой, танцами и яркими орнаментами. Эти традиции особенно заметны на праздниках, в народных костюмах и в выступлениях творческих коллективов.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традиции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Сказания, пословицы и истории часто передаются устно от старших к младшим. Так сохраняется память о прошлом, правилах жизни и ценностях разных народов Африки.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религии и культурные традиции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столицы выполняют разные функции: где-то это прежде всего политический центр, а где-то — ещё и транспортный или деловой узел.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не всегда совпадает с крупнейшим городом: это хорошо видно на примерах Египта, ЮАР и ДР Конго.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 и энциклопедии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крупнейшие города Африки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урбанизации зависит от экономики, природных условий и роли сельского хозяйства в жизни страны.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Африке и Египте доля горожан выше, а в Кении и Эфиопии заметно ниже, что отражает различия в развитии и расселении.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2023–2024 годы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 странах Африки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африканские страны получают доход от нефти, золота, алмазов, меди, кобальта и фосфатов. Особенно важны месторождения там, где развита добывающая промышленность и есть удобные пути вывоза сырья.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тропических и субтропических районах выращивают кофе, какао, чай, бананы, хлопок, арахис и кукурузу. Урожай во многом зависит от климата, количества осадков и плодородия почв.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быстрее развиваются порты, торговля, транспорт, мобильная связь, банковские услуги и туризм. Здесь сосредоточены рабочие места, деловые центры и основная часть современной инфраструктуры.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стран Африки сильно различается: одни богаты ресурсами, другие лучше используют выход к морю или выгодное положение на торговых путях. Природа и география во многом определяют специализацию каждой страны.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стран Африки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охраняемые территории Африки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пятёрка и не только
</a:t>
            </a:r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известна слонами, львами, жирафами, носорогами, бегемотами, зебрами и гориллами. Многие из этих животных стали символами континента и привлекают путешественников на сафари в природные парки. Сохранение их мест обитания особенно важно для будущих поколений.
</a:t>
            </a:r>
            <a:endParaRPr lang="en-US" sz="1568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Серенгети: пространство миграций
</a:t>
            </a:r>
            <a:pPr algn="l" indent="0" marL="0">
              <a:lnSpc>
                <a:spcPct val="100000"/>
              </a:lnSpc>
              <a:buNone/>
            </a:pPr>
            <a:r>
              <a:rPr lang="en-US" sz="99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Серенгети знаменит огромными равнинами, где животные свободно перемещаются в поисках воды и пищи. Здесь особенно хорошо видно, как связаны сезонные изменения природы и жизнь диких стад. Это одно из самых известных мест экологического туризма в мире.
</a:t>
            </a:r>
            <a:endParaRPr lang="en-US" sz="1525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Крюгер и Нгоронгоро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Крюгер и кратер Нгоронгоро помогают сохранять редкие виды и целые природные комплексы. В таких заповедных территориях охрана природы сочетается с научными наблюдениями и экскурсиями. Благодаря этому ценная фауна Африки остаётся доступной для изучения и бережного отдыха.
</a:t>
            </a:r>
            <a:endParaRPr lang="en-US" sz="146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определяет, где люди живут, выращивают растения и строят города. В Африке особенно заметны контрасты между засушливыми районами, влажными лесами и прохладными высокогорьями.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площади занимают засушливые зоны, а влажные леса и высокогорья встречаются реже. Это объясняет резкие различия в природе и хозяйстве регионов.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презентации «Страны Африки»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Африки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Африки занялись строительством дорог, школ, больниц и армии, а также укреплением экономики. Этот этап стал основой для формирования современных государств и их роли в мире.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колониального господства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середины XX века значительная часть территории Африки находилась под властью европейских держав. Границы и управление часто определялись извне, без учёта местных народов и традиций.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1950–1970-е годы — волна 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эти десятилетия многие африканские страны стали самостоятельными. Новые государства получили собственные флаги, правительства и столицы, а также начали формировать национальные системы образования и управления.
</a:t>
            </a:r>
            <a:endParaRPr lang="en-US" sz="1841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африканских государств: основные этапы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919974"/>
            <a:ext cx="7101300" cy="30180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страны Африки и их 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условия, история и крупные города формируют образ страны и её известные символы.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страны есть свой узнаваемый образ: одни известны природой, другие — историей или крупными городами. Это подчёркивает разнообразие Африки и отсутствие единого шаблона развития.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и общеизвестные географические сведения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африканских товаров на мировой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маршрут сырья и сельскохозяйственной продукции от добычи или сбора до экспорта и использования доходов внутри страны.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186" y="1894275"/>
            <a:ext cx="315225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649" y="1932945"/>
            <a:ext cx="428700" cy="342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5849" y="1913892"/>
            <a:ext cx="428700" cy="381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7249" y="1894275"/>
            <a:ext cx="420300" cy="420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14449" y="1894275"/>
            <a:ext cx="420300" cy="42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3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и трудности стран Африки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6327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людям не хватает чистой воды для питья и хозяйства. Засухи и слабая инфраструктура делают водоснабжение нестабильным, особенно в удалённых сельских местностях.
</a:t>
            </a:r>
            <a:endParaRPr lang="en-US" sz="1700" dirty="0"/>
          </a:p>
        </p:txBody>
      </p:sp>
      <p:sp>
        <p:nvSpPr>
          <p:cNvPr id="15" name="Text 3"/>
          <p:cNvSpPr txBox="1"/>
          <p:nvPr/>
        </p:nvSpPr>
        <p:spPr>
          <a:xfrm>
            <a:off x="28999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везде достаточно школ, больниц и подготовленных специалистов. Из-за этого детям и взрослым бывает трудно получать качественное обучение и своевременную медицинскую помощь.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671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дороги и железные пути развиты неравномерно. Это затрудняет перевозку товаров, поездки людей и связь между городами, селами и портами.
</a:t>
            </a:r>
            <a:endParaRPr lang="en-US" sz="1700" dirty="0"/>
          </a:p>
        </p:txBody>
      </p:sp>
      <p:sp>
        <p:nvSpPr>
          <p:cNvPr id="17" name="Text 5"/>
          <p:cNvSpPr txBox="1"/>
          <p:nvPr/>
        </p:nvSpPr>
        <p:spPr>
          <a:xfrm>
            <a:off x="74343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 усиливает проблему занятости. Молодым людям часто сложно найти стабильную работу, поэтому особенно важны развитие производства и поддержка малого бизнеса.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97015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регионах сохраняются конфликты и трудности с безопасностью. Это мешает нормальной жизни людей, сдерживает инвестиции и замедляет развитие городов и сельских районов.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 современном мире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страны поставляют на мировой рынок нефть, металлы, алмазы и другое сырьё. Эти товары важны для промышленности, энергетики и торговли во многих государствах мира.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Сельскохозяйственный экспорт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Кофе, какао, чай, хлопок и бананы — важные товары африканского экспорта. Они выращиваются в разных климатических поясах и связаны с трудом миллионов людей.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быстро развиваются мобильная связь, интернет-сервисы, порты и новые виды транспорта. Это помогает бизнесу, образованию и повседневному общению между регионами.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отличается очень молодым населением, поэтому спрос на школы, рабочие места и современные услуги растёт. Именно это делает её влияние в будущем всё более заметным.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соседствуют очень разные природные условия, а также сотни народов и языков. Это создаёт исключительное разнообразие стран, городов и форм хозяйства.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особенно выделяется сочетанием большой площади, богатых ресурсов и культурного многообразия. Именно поэтому каждая часть материка имеет собственный облик и темпы развития.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учебного курса географии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Африка выделяется среди других материков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материк, который нельзя описать одним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объединяет десятки непохожих стран: пустыни, леса, саванны, горы, большие города и древние культуры. Её сила — в разнообразии природы, людей и возможностей развития.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2026-06-02T11:30:42Z</dcterms:created>
  <dcterms:modified xsi:type="dcterms:W3CDTF">2026-06-02T11:30:42Z</dcterms:modified>
</cp:coreProperties>
</file>