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и тема Родины в поэзии Анны Ахматовой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исповедь, память и Родина в поэзии Ахматовой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 эпоху перемен: слово на фоне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Анны Ахматовой формировалась в годы, когда литература и жизнь переживали резкий перелом. Акмеизм требовал ясности и точности, а война, революция и репрессии сделали личное переживание частью общей исторической драмы.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лирической героини Ахматовой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героиня внутренне сильна и собранна: она не демонстрирует чувство открыто, а удерживает его в паузе, взгляде, жесте или короткой реплике.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делает её опыт глубже: пережитое не исчезает, а становится частью характера, выбора и духовной ответственности.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неё важны достоинство и верность себе. Даже в боли и разрыве она не теряет нравственной опоры и права на собственную правду.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Ахматовский портрет: как молчание становится драмой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Неподвижность, за которой слышно напряжение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внешне почти неподвижный образ часто несёт сильное внутреннее движение. Одна деталь — сжатые руки, тень у двери, свеча на столе — сразу создаёт ощущение скрытой драмы и ожидания, которое не требует громких слов.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как язык чувств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Платок, окно, письмо, шаги, дверь, зеркало становятся не просто вещами, а знаками переживания. Через них раскрывается состояние героини: сдержанное, сосредоточенное и удивительно точное в психологическом отношении.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 личности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становится особым состоянием времени: героиня прислушивается к тишине, вспоминает прошлое и переживает настоящее как напряжённое испытание памяти.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стихах Ахматовой чувство редко приносит покой: оно проверяет характер, заставляет выбирать между гордостью, надеждой и внутренней свободой.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и ревность у неё важнее счастливой развязки. Они выявляют не случайную обиду, а глубину личной драмы и цену каждого слова.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страдании она сохраняет нравственную меру. Главным оказывается не сам факт любви, а то, как человек выдерживает её испытание.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внутренний мир лирической героини
</a:t>
            </a:r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художественных шагов, через которые Ахматова переводит внешнюю сцену во внутренний опыт
</a:t>
            </a:r>
            <a:endParaRPr lang="en-US" sz="23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33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49690"/>
            <a:ext cx="423000" cy="423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40290"/>
            <a:ext cx="423000" cy="423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памяти и прошлого в лирике Ахматовой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 Ахматовой сохраняет голос прошлого и делает утрату ощутимой. Оно напоминает о связи между личным переживанием и временем, которое уже невозможно вернуть.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обозначает присутствие того, что ушло, но не исчезло. Так поэтесса передаёт ощущение памяти как живой, почти зримой силы.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фиксирует мгновение и одновременно подчёркивает его недостижимость. В ахматовском мире она часто становится знаком остановленного, но не забытого прошлого.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напоминает о человеке или событии, которые уже отсутствуют. Через этот образ ощущается хрупкость жизни и стойкость памяти, не позволяющей прошлому исчезнуть.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воспоминание связывает отдельную судьбу с судьбой поколения. Прошлое возвращается не как сюжет, а как нравственная и историческая обязанность помнить.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воспоминания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Анны Ахматовой; тематический анализ произведений ранней и зрелой лирики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мотивы ахматовской лирики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личное чувство у Ахматовой постепенно расширяется до исторического и нравственного масштаба.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остаётся центром, но память, разлука и Россия заметно усиливают гражданское звучание её поэзии.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как личное пространство: Петербург и Царское Село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архитектура у Ахматовой не украшают стихотворение, а формируют чувство дома. Родина ощущается как живая история, пережитая лично.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Ахматовой Родина начинается с узнаваемого пространства детства: Петербурга, Царского Села, набережных, садов и строгой городской архитектуры.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места связаны не только с биографией, но и с культурной памятью. Через них раскрываются язык, традиция и принадлежность к русскому миру.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судьба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стихах Ахматовой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предстает у Ахматовой страдающей, но не сломленной. Её образ связан с терпением, исторической памятью и внутренним достоинством людей, переживающих тяжёлые испытания.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Родине без громких лозунгов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выражается через верность языку, памяти и культуре. Это тихая, но твёрдая позиция, в которой личная совесть становится формой гражданской ответственности.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07036"/>
            <a:ext cx="4534800" cy="30209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4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А. А. Ахматовой: «Вечером», «Песня последней встречи», «Не с теми я, кто бросил землю», «Родная земля», «Реквием».
</a:t>
            </a:r>
            <a:endParaRPr lang="en-US" sz="453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Ахматовой и их тематические акценты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стихотворениях Ахматовой меняются ведущие мотивы: от любви и разлуки к памяти, верности и исторической ответственности.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сосредоточены на личном чувстве, а поздние расширяют его до гражданского и исторического смысла.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частную материнскую боль с опытом тысяч женщин, переживших аресты близких и бесконечное ожидание у тюремных стен.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предельной сдержанности «Реквием» звучит как нравственное свидетельство эпохи, где личное страдание приобретает общенациональный масштаб.
</a:t>
            </a:r>
            <a:endParaRPr lang="en-US" sz="133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показывает трагедию не как отвлечённое событие, а как повседневную реальность, в которой страх, молчание и память становятся формой сопротивления.
</a:t>
            </a:r>
            <a:endParaRPr lang="en-US" sz="134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как вершина гражданской и личной темы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А. Ахматовой «Реквием».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в поэме «Реквием»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переживания формируют эмоциональное ядро поэмы и удерживают её внутреннее напряжение.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боль и ожидание; молитва и память смягчают трагизм, переводя его в духовную и историческую плоскость.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Параллелизмы и повторяющиеся интонационные ходы придают стихам цельность, а также подчёркивают устойчивость чувства и памяти.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умолчание усиливают напряжение: внешне спокойная сцена открывает глубокий внутренний конфликт и скрытую драму.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предметная деталь — окно, платок, письмо, свеча — помогает передать состояние героини без длинных психологических описаний.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 и сдержанная интонация создают ощущение доверительного разговора, в котором важнее намёк, чем прямое объяснение.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передачи внутреннего мира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переживания к общенациональному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 лирике Ахматовой частное чувство перерастает в историческое и нравственное осмысление жизни.
</a:t>
            </a:r>
            <a:endParaRPr lang="en-US" sz="23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голос в русской поэзии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создала образ женщины, которая не растворяется в любви и страдании, а сохраняет внутреннюю свободу, достоинство и право на собственную память.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голос оказался особенно значимым для поэзии XX века: он показал, что женская лирика может быть строгой, интеллектуально точной и нравственно сильной.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А. А. Ахматовой: ранние стихи, «Не с теми я, кто бросил землю», «Родная земля», «Реквием».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интимной и гражданской лирики Ахматовой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позволяет увидеть, что в стихах Ахматовой личное чувство почти всегда связано с нравственным выбором и памятью о времени.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Интимная и гражданская сферы не расходятся: их объединяют сдержанность, боль и высокая ответственность слова.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моральный выбор личности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осмысливается через Петербург, Царское Село, язык и культурную среду, то есть как пространство личной биографии и памяти.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связывается с совестью, достоинством и сохранением памяти о пережитом, превращаясь в знак внутренней верности.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испытания усиливают тему ответственности: верность Родине становится нравственным выбором, а не декларацией.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247067"/>
            <a:ext cx="4813500" cy="30155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смысловая нагрузка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тексты А. А. Ахматовой.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образы у Ахматовой формируют психологическую глубину и патриотический смысл лирики.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образы у Ахматовой не только рисуют сцену, но и раскрывают состояние героини, связывая личное переживание с образом Родины.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внутренняя правда и 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показала, что подлинная лирика соединяет личное чувство, нравственную точность и историческую память; именно поэтому её стихи остаются близкими и современному читателю.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2026-05-23T14:57:23Z</dcterms:created>
  <dcterms:modified xsi:type="dcterms:W3CDTF">2026-05-23T14:57:23Z</dcterms:modified>
</cp:coreProperties>
</file>