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преобразования света в энергию для поддержки всей живой природы.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Фотосинтез: основа жизни на Земле
</a:t>
            </a:r>
            <a:endParaRPr lang="en-US" sz="396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учёные обнаружили, что растения поглощают углекислый газ и выделяют кислород при свете. Эти открытия раскрыли важную роль фотосинтеза в природе.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 изучении фотосинтеза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процесс создания органических веществ из CO2 и воды, используя энергию солнечного света для поддержания жизни.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регулирует содержание кислорода в атмосфере и обеспечивает питательные вещества для всех живых организмов на планете.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фотосинтез и его роль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зелёные органеллы в клетках растений и водорослей, где происходит превращение света в химическую энергию.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содержат хлорофилл — пигмент, улавливающий солнечный свет для запуска процесса фотосинтеза.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них проходят основные реакции, приводящие к образованию питательных веществ и кислорода.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— место фотосинтеза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Тилакоиды и граны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Тилакоиды — плоские мембранные структуры, собранные в граны; здесь расположены пигменты и белки для улавливания света.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Мембраны и строма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 окружён двойной мембраной, внутри расположена жидкая строма, где происходят основные химические реакции.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хлоропласта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a и b улавливают свет преимущественно в синих и красных диапазонах, обеспечивая основное поглощение энергии.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Каротиноиды поглощают дополнительный свет и защищают клетки от повреждений из-за избытка энергии.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пигментов усиливает способность растений эффективно использовать солнечный свет.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пигментов влияет на цвет и фотосинтетическую продуктивность растений.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Пигменты фотосинтеза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24901" y="1635700"/>
            <a:ext cx="2657747" cy="300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5870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недостатке света скорость образования органических веществ существенно уменьшается, ограничивая рост растений.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9805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требует света с определённой длиной волны, особенно красного и синего спектра, которые активируют пигменты.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803000"/>
            <a:ext cx="85368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солнечного света для фотосинтеза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Общепринятая биохимическая формула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атомов углерода используется для создания одной молекулы глюкозы, образуемой в ходе фотосинтеза.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превращает шесть молекул углекислого газа и воды в энергоёмкую глюкозу и кислород.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фотосинтеза: световые и темновые реакции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реакций, обеспечивающих образование глюкозы и кислорода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пороговой интенсивности света запускает максимальную скорость фотосинтеза, сохранение стабильной продукции при дальнейшем освещении.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фотосинтеза растёт с увеличением света до определённого уровня, после чего стабилизируется.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фотосинтетической активности, 2023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освещённости на фотосинтез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выступает источником электронов и протонов, необходимых для световых реакций фотосинтеза, обеспечивая преобразование солнечной энергии в химическую.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воды в процессе фотосинтеза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фотолизе воды происходит разложение на кислород, электроны и протоны, что сопровождается выделением кислорода как побочного продукта процесса.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воды приводит к замедлению фотосинтеза, снижению энергоснабжения растений и их увяданию, что негативно сказывается на росте и развитии.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98%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институт фотобиологии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кислорода в атмосфере формируется благодаря фотосинтезу растений и водорослей, обеспечивая дыхание всех живых существ.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весь кислород на планете выделяется в процессе фотосинтеза, что поддерживает существование животных, человека и формирует озоновый слой.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625" y="1642900"/>
            <a:ext cx="218362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255" y="1642900"/>
            <a:ext cx="169838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756" y="3328333"/>
            <a:ext cx="194100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9124" y="3328333"/>
            <a:ext cx="194100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у водорослей и бактерий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роль водорослей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производят значительную часть кислорода на планете и служат основой пищевых цепей в морских и пресных экосистемах.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и фотосинтез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способны использовать сероводород вместо воды, что расширяет возможности фотосинтеза в различных средах.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водных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водорослей поддерживает кислородный режим водоемов, влияя на биоразнообразие и качество воды.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глобальную продукцию кислорода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фотосинтез водорослей и бактерий обеспечивает до половины мирового кислородного баланса.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50" y="2955759"/>
            <a:ext cx="8568600" cy="18743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4500" y="1634527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температура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Интенсивность света напрямую определяет скорость реакций фотосинтеза, а температура влияет на активность ферментов, ускоряя или замедляя процесс.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215025" y="883891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CO2 и водоснабжение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углекислого газа и воды крайне важна: их дефицит приводит к снижению скорости фотосинтеза и ухудшению здоровья растений.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факторы, влияющие на скорость фотосинтеза
</a:t>
            </a:r>
            <a:endParaRPr lang="en-US" sz="229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993651"/>
            <a:ext cx="3962400" cy="17039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отличия фотосинтетических процессов у трёх групп организмов, что отражает их адаптации и экологическую роль.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выделяют наибольшее количество кислорода, но цианобактерии расширяют экологический диапазон, благодаря разным источникам электронов.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биологии, 2023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фотосинтеза у растений, водорослей и бактерий
</a:t>
            </a:r>
            <a:endParaRPr lang="en-US" sz="1985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фотосинтез обеспечивает баланс углерода между атмосферой и биосферой, поддерживая жизнь на планете.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углерода происходит при дыхании организмов, разложении остатков и сжигании, замыкая тем самым круговорот.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поглощает углекислый газ из атмосферы, снижая его концентрацию и способствуя регулированию климатических процессов.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 из атмосферы включается в органические соединения, которые накапливаются в растениях и распространяются по пищевым цепям.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фотосинтеза в круговороте углерода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функция фотосинтеза в природных сообществах
</a:t>
            </a:r>
            <a:endParaRPr lang="en-US" sz="1934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лесных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лесах фотосинтез создаёт богатую биомассу, которая служит питанием и укрытием для многочисленных видов животных. Постоянное образование органического вещества поддерживает стабильность экосистем.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степей и болот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 болота зависят от фотосинтеза для формирования растений, удерживающих почву и регулирующих водный баланс. Эти экосистемы активно поглощают углекислый газ и выделяют кислород.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в океанах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и фитопланктон в океанах обеспечивают кислородом и питательными веществами широкий круг морских организмов, влияя на глобальный кислородный и углеродный циклы.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определяет урожайность сельскохозяйственных культур, от которой зависит производство продуктов питания для человека и животных.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лежит в основе создания биотоплива, включая биоэтанол, что способствует развитию экологичных источников энергии.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направлены на улучшение фотосинтетической эффективности для повышения устойчивости и продуктивности сельского хозяйства.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фотосинтеза для человека и общества
</a:t>
            </a:r>
            <a:endParaRPr lang="en-US" sz="213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8225" y="1504950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— Начало изучения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исследования механизма фотосинтеза заложили основы для последующих биохимических и молекулярных работ.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2439150" y="21063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XXI века — Генетические технологии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генных модификаций позволяет увеличить продуктивность фотосинтеза у сельскохозяйственных культур.
</a:t>
            </a:r>
            <a:endParaRPr lang="en-US" sz="1146" dirty="0"/>
          </a:p>
        </p:txBody>
      </p:sp>
      <p:sp>
        <p:nvSpPr>
          <p:cNvPr id="8" name="Text 2"/>
          <p:cNvSpPr txBox="1"/>
          <p:nvPr/>
        </p:nvSpPr>
        <p:spPr>
          <a:xfrm>
            <a:off x="4570200" y="27208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 — Искусственные системы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искусственные фотосинтетические комплексы для производства чистой энергии и снижения зависимости от ископаемых источников.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701250" y="33411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— Борьба с изменением климата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и управление фотосинтезом могут помочь уменьшить уровни CO2 и смягчить последствия глобального потепления.
</a:t>
            </a:r>
            <a:endParaRPr lang="en-US" sz="1051" dirty="0"/>
          </a:p>
        </p:txBody>
      </p:sp>
      <p:sp>
        <p:nvSpPr>
          <p:cNvPr id="10" name="Text 4"/>
          <p:cNvSpPr txBox="1"/>
          <p:nvPr/>
        </p:nvSpPr>
        <p:spPr>
          <a:xfrm>
            <a:off x="297650" y="803000"/>
            <a:ext cx="85368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исследований фотосинтеза и его искусственное моделирование
</a:t>
            </a:r>
            <a:endParaRPr lang="en-US" sz="2295" dirty="0"/>
          </a:p>
        </p:txBody>
      </p:sp>
      <p:sp>
        <p:nvSpPr>
          <p:cNvPr id="11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9673" y="748450"/>
            <a:ext cx="2793605" cy="3824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обеспечивает поддержание жизни, регулирует климат и атмосферу, а изучение его механизмов поможет сохранить природу и создать новые биотехнологии для будущего.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основа жизни и устойчивого развития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2026-05-08T15:54:09Z</dcterms:created>
  <dcterms:modified xsi:type="dcterms:W3CDTF">2026-05-08T15:54:09Z</dcterms:modified>
</cp:coreProperties>
</file>