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и Жемчужное зерно. Тришкин кафтан: две басни Ивана Крылова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басни о том, к чему ведут невежество и спешка: одна ценности не видит, другая — ломает исправлением.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 и басня как жанр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(1769–1844) стал самым известным русским баснописцем. Басня — короткое поучительное произведение: часто используются аллегории, где животные или вещи изображают человеческие черты. У Крылова ясные образы и мораль в финале.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«Петух и Жемчужное зерно»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находит жемчужное зерно, но воспринимает находку как обычную мелочь. Он не осознаёт, что перед ним драгоценность, и потому не видит смысла в такой «непонятной» вещи.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Крылов показывает неумение различать настоящее достоинство. Петух не просто ошибается — он теряет редкую возможность, потому что судит по первому впечатлению и стереотипам.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оценивает находку только через привычную пользу: ему важнее то, что можно сразу использовать для еды. Из-за такого узкого взгляда Петух отказывается от ценного, даже не попытавшись понять, что это.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Петух в басне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оценка «выгоды»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судит всё по самой простой пользе. Если вещь не служит прямо сейчас, он считает её ненужной — так проявляется ограниченность мышления героя.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ценного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распознаёт драгоценность по виду, потому что сравнивает находку только с тем, что привык видеть. Он не ищет смысла глубже внешности.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важной находки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отвергает жемчужное зерно, не разобравшись. В результате он теряет то, что могло бы стать действительно ценным — урок о внимательности.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Жемчужное зерно как символ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«жемчужное зерно» отличается от еды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Жемчужное зерно в басне — образ редкой и дорогой вещи. Оно внешне похоже на обычную «мелочь», но на самом деле имеет совсем другое значение. Потому Петух принимает драгоценность за лишнее.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Петух не видит ценности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жемчуг часто связывают с красотой и богатством. Но в басне важнее другое: ценность нельзя определить только по привычному назначению. Петух действует так, как будто важность существует лишь «для желудка».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басни о Петухе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учит: невежество мешает увидеть настоящую ценность. Когда человек не понимает, что перед ним, он легко проходит мимо важного.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судить только по привычной пользе, можно отвергнуть полезное, важное и редкое. Такая ошибка часто выглядит логичной, но на деле оказывается слепой.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высмеивает поверхностное отношение к тому, что требует знания и внимательного взгляда. Истинный смысл открывается не сразу, но его стоит искать.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«Тришкин кафтан»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Кафтан порвался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Тришки случается беда: порвался кафтан. Проблема очевидна, и кажется, что её можно быстро исправить.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Тришка переделывает одежду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отрезает рукава, чтобы получить ткань для заплаты. Одна часть одежды страдает ради «латания», а последствия остаются неучтёнными.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срочно «закрыть дыру»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Тришка не продумывает ремонт целиком. Вместо аккуратного решения он выбирает самый быстрый способ — лишь бы устранить дырку сейчас.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становится хуже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одна неприятность закрывается, но появляются новые дыры и общий вид становится ещё хуже. Кафтан становится непригодным для нормальной носки.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Тришкин «ремонтировал» кафтан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Порвался кафтан → спешное исправление → новые потери качества и пригодности.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стал крылатым, потому что точно описывает ситуацию: поспешный ремонт превращает исправление в причину новых неудач.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проблем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попытку исправить одно, не думая о том, к чему это приведёт дальше.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значения устойчивого выражения в русской разговорной речи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79481"/>
            <a:ext cx="10121400" cy="39741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басен Крылова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кто главный герой, какую ошибку он совершает и чему учит каждая басня.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истории предупреждают: прежде чем действовать, нужно понять ценность и учесть последствия.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басен и их нравственный смысл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в этих баснях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историях поступки героя начинаются с неверного взгляда на ситуацию. Один человек не различает ценное и обычное, потому что оценивает всё только по ближайшей пользе.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 не просто неудачу, а закономерность: когда человек думает задним числом или вовсе не думает, результат ухудшается. Это критика недальновидности.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попытка «исправить» проблему без продуманного плана. Герой действует торопливо, и вместо улучшения появляется новая беда, которая только расширяет первоначальный ущерб.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басни учат смотреть дальше текущего момента: распознавать важность и проверять последствия. Тогда решение помогает, а не превращается в очередную ошибку.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диаграмме пары противоположностей связаны с ключевыми моральными направлениями обеих басен: что герой выбирает и как его выбор отражается на результате.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«невежество» и «спешка», тем отчетливее цепочка последствий: ценное отвергается или исправление ухудшает ситуацию.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противоположности в баснях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03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басен Ивана Крылова «Петух и Жемчужное зерно» и «Тришкин кафтан», без внешних количественных данных (2026).
</a:t>
            </a:r>
            <a:endParaRPr lang="en-US" sz="10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Жемчужное зерно в ладони: почему глаз не видит ценность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 руке лежит блестящая находка, но герой думает только о том, «что из этого можно съесть». Он не различает редкость и драгоценность. Поэтому важная возможность ускользает из-за узкого взгляда.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Кафтан и распарывание: опасность поспешного ремонта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замечает порванный участок и решает срочно «закрыть дыру». Но вместо аккуратного исправления отрезают части ткани, образуются новые разрывы, а вещь теряет вид и пригодность. Так простой предмет становится уроком ошибок.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Рукава и заплаты: когда каждый шаг добавляет проблем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постоянно меняются места, где «уже не так»: отрезали — стало хуже, взяли ткань — появились новые недостатки. Бытовые элементы помогают увидеть причинно-следственную связь. Так мораль становится понятнее на привычных примерах.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 в баснях Крылова: как вещи объясняют характер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написаны кратко и точно: в нескольких строках появляется понятная ситуация и сразу угадывается характер героя. Благодаря этому смысл не «тонет» в описаниях.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басен Крылова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и живые выражения делают текст выразительным. Читатель легко улавливает настроение автора и запоминает ключевые формулировки морали.
</a:t>
            </a:r>
            <a:endParaRPr lang="en-US" sz="2721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соединяются с глубоким выводом. Поэтому басни читаются быстро, а нравственный урок остается понятным и применимым к реальным решениям.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52146"/>
            <a:ext cx="632400" cy="56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осуждает Крылов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Невежество и незнание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понимает того, что видит или о чем судит. Из-за этого он принимает неверное решение, потому что судит без знаний и не пытается разобраться в ценности вещи или совета.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Узость взглядов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смотрит только на самый простой, ближайший результат. Он не замечает того, что ценное может не выглядеть «удобным» прямо сейчас, и потому ошибается в выборе.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делаются быстро, без остановки и проверки. Крылов показывает: когда спешат, легко испортить то, что можно было бы исправить аккуратно и разумно.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расчёта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продумывает последствия своих шагов. В результате попытка решить проблему запускает цепочку новых ошибок, и итог оказывается хуже, чем было в начале.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распределены по двум персонажам: у Петуха сильнее заметно непонимание ценности, а у Тришки — ухудшение результата из-за поспешных шагов.
</a:t>
            </a:r>
            <a:pPr algn="l" indent="0" marL="0">
              <a:lnSpc>
                <a:spcPct val="150041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различие типов провала: в первом случае теряется важность из-за узкого мышления, во втором — качество разрушается неправильной последовательностью действий.
</a:t>
            </a:r>
            <a:endParaRPr lang="en-US" sz="2299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героев заметнее всего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сюжетам басен «Петух и Жемчужное зерно» и «Тришкин кафтан» (2026).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смысла этих басен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не оценивает хорошую книгу или полезный совет, потому что судит по внешним признакам. Как и в басне, важное может быть не «понятным с первого взгляда».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напоминают: перед действием полезно остановиться и подумать о последствиях. Ценить стоит не только то, что сразу выглядит удобным, но и то, что помогает по-настоящему.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человек пытается быстро починить вещь или исправить задачу без плана: делает «как получится». Итогом становится новая поломка или ещё более запутанный результат.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мораль басни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басни строится по цепочке поступок → качество → вывод для жизни.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формируются навыки внимательности и разумного выбора. Ребёнку легче принять ответственность за свои действия, потому что мораль вырастает прямо из сюжета.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стимулируют обсуждение: что именно было неверно, как можно было поступить иначе и почему «быстро исправить» не всегда означает «исправить правильно».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сюжеты помогают удержать внимание. Когда герой делает конкретное действие, причины и последствия становятся ясными даже без сложных объяснений.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басни коротко и ярко показывают ошибки, которые школьники могут узнать по себе: не замечать важное и выбирать решение, не продумав шаги заранее.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басни важны для школьников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басни — один урок: думай, прежде чем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«Петух и Жемчужное зерно» учит замечать настоящую ценность знаний, опыта и редких возможностей. «Тришкин кафтан» показывает, что плохое решение проблемы может создать новую проблему. Вместе они развивают внимательность, здравый смысл и умение продумывать шаги.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2026-05-15T03:46:19Z</dcterms:created>
  <dcterms:modified xsi:type="dcterms:W3CDTF">2026-05-15T03:46:19Z</dcterms:modified>
</cp:coreProperties>
</file>