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основные структуры и процессы жизнедеятельности бактерий на приземлённом уровне.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жизнедеятельность бактерий: ключевые темы
</a:t>
            </a:r>
            <a:endParaRPr lang="en-US" sz="27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9126" y="142875"/>
            <a:ext cx="4051598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значение бактерий и история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существуют на Земле уже более 3,5 миллиардов лет и присутствуют почти везде. Они играют важную роль в природе, медицине и пищевой промышленности, участвуя в разложении веществ и вызове болезней. Первое их наблюдение под микроскопом сделал Антони ван Левенгук в XVII веке.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бактерий и их примеры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— шаровидные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имеют округлую форму и часто образуют цепочки или скопления. Примером служит стрептококк, вызывающий ангины и другие инфекции.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— палочковидные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— бактерии с удлинённой формой. Яркий представитель — кишечная палочка, важная для пищеварения, но иногда вызывающая заболевания.
</a:t>
            </a:r>
            <a:endParaRPr lang="en-US" sz="1131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 и спириллы — изогнутые и спиральные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 имеют форму запятой, например холерный вибрион. Спириллы обладают спиралевидным телом и способны двигаться благодаря жгутикам.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муреина (пептидогликана) — толстого у грамположительных и тонкого у грамотрицательных бактерий.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бактерий: строение и функции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механическую поддержку и защиту от осмотического давления и внешних воздействий.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окрашивание бактерий при окраске по Граму, что важно для их классификации и диагностики.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327" y="105275"/>
            <a:ext cx="4000046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мембрана: состав и роль в жизнедеятельности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 с белками, контролирует поступление и выведение веществ в клетку.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находятся ферменты, участвующие в энергетическом обмене и получают энергию через дыхание или фотосинтез.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вязкой жидкостью, содержащей рибосомы, необходимые для синтеза белков.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внутреннее содержимое клетки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растворены органические и неорганические вещества, поддерживающие жизненные реакции.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Включения запасных веществ, таких как гликоген и полифосфаты, обеспечивают источник энергии и строительных материалов.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протекают основные биохимические процессы, жизненно важные для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Нуклеоид — главная ДНК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 собой кольцевую молекулу ДНК, содержащую основную генетическую информацию, необходимую для жизнедеятельности и размножения бактерии.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 — дополнительные ДНК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кольцевые молекулы, часто несущие гены устойчивости к антибиотикам. Плазмиды могут передаваться между бактериями, способствуя быстрой адаптации к окружению.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бактерий: особенности и адаптация
</a:t>
            </a:r>
            <a:endParaRPr lang="en-US" sz="2114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бактерий меньше по размеру (70S), чем у эукариотов (80S), и состоят из рРНК и белков.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синтез белков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за сборку аминокислот в белковые цепочки, необходимые для функций и размножения клеток.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белка — ключевой процесс, обеспечивающий рост и обновление клеточных структур.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бактерий и животных клеток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бактериальной и животной клеткой по строению и размерам.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имеют простое строение, отличаются меньшими размерами и отсутствием ядра в отличие от животных клеток.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— длинные белковые нитевидные структуры, обеспечивающие подвижность и движение бактерий в окружающей среде.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структуры бактерий: функции и особенности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Пили — короткие выступы, служат для прикрепления к поверхностям и обмена генетическим материалом между клетками.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 — внешняя защитная оболочка из полисахаридов, предотвращающая высыхание и защищающая от иммунной системы хозяина.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повышают выживаемость бактерий в разных условиях и способствуют их патогенности или полезности.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бактерий и эукариотических клеток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бактерий значительно меньше, что обуславливает их способность быстро размножаться и эффективно использовать питательные вещества.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размерах отражает существенные различия в строении и функциях, влияющие на биологические особенности 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Микробиология, учебник, 2020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 используют свет или химические реакции для синтеза органических веществ из неорганических соединений.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бактерий: автотрофы и гетеротрофы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 получают энергию и углерод из органических веществ, часто разлагая мёртвую материю или живя как паразиты.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цианобактерии и хемосинтезирующие нитрифицирующие бактерии играют ключевую роль в экосистемах, поддерживая пищевые цепи.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бактерий: основные этапы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репликации и размножению бактерий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могут сохранять жизнеспособность в экстремальных условиях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споры способны долго сохраняться при высоких температурах, засухе, УФ-излучении и химических воздействиях, обеспечивая выживание вида.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лет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исследования, 2019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природе: круговорот веществ и экосистемы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разложении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разрушая остатки растительных и животных организмов, преобразуют их в вещества, доступные растениям, способствуя поддержанию плодородия почвы.
</a:t>
            </a:r>
            <a:endParaRPr lang="en-US" sz="109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 в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превращают аммиак в нитраты — форму азота, легко усваиваемую растениями, что улучшает рост и развитие сельскохозяйственных культур.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и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Связывая атмосферный азот, эти бактерии обеспечивают ценное вещество для растений и функционирование экосистем, особенно в естественных и сельскохозяйственных средах.
</a:t>
            </a:r>
            <a:endParaRPr lang="en-US" sz="10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участвуют в создании ферментированных продуктов, таких как йогурт и кефир, улучшая вкусовые качества и пользу для здоровья.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для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Нормальная микрофлора кишечника, представленная бифидобактериями, помогает перевариванию и препятствует размножению патогенов.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бактерии используются для очистки сточных вод и разработки лекарственных средств, включая производство антибиотиков.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опасных бактерий — возбудители холеры и туберкулёза, вызывающие серьёзные заболевания и требующие медицинской диагностики и лечения.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Болезнетворные бактерии: опасные виды и борьба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меры, такие как вакцинация, гигиена и обработка воды, являются главными способами защиты от бактериальных инфекций.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244339"/>
            <a:ext cx="5170500" cy="19085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бактериальные заболевания — пути передачи и профилактика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основных заболеваний, возбудителей и мер предотвращения заражения.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путей передачи помогает эффективно применять профилактические меры и снижать заболеваемость.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генов позволяют бактериям быстро адаптироваться к новым вредным воздействиям, включая антисептики и антибиотики.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устойчивость бактерий к условиям среды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резистентных штаммов осложняет лечение инфекций и требует новых подходов к терапии.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 способствует распространению устойчивости между разными бактериальными популяциями.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рациональная антибиотикотерапия и контроль за использованием лекарств для замедления развития сопротивляемости.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ключ к жизни и вызов для науки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незаменимую роль в экологии и медицине. Современные исследования направлены на понимание их механизмов и борьбу с устойчивостью к антибиотикам, открывая новые возможности для здоровья и биотехнологий.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2026-05-07T10:49:14Z</dcterms:created>
  <dcterms:modified xsi:type="dcterms:W3CDTF">2026-05-07T10:49:14Z</dcterms:modified>
</cp:coreProperties>
</file>