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природы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единая живая система из четырёх оболочек.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разнообразие природы Земли?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не одинакова везде: на неё влияют форма планеты, наклон оси, количество солнечного тепла и соотношение суши и воды. Поэтому на разных материках и в океанах складываются свои условия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что важно знать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атмосферы составляют азот и кислород, а также небольшие примеси других газов и водяного пара. Именно этот состав делает жизнь на Земле возможной.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смягчает перепады температуры, ослабляет космическое излучение и сжигает большинство метеоров ещё до их падения на поверхность планеты.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каждый день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нижних слоях атмосферы образуются облака, ветры и осадки. Здесь постоянно меняются температура, влажность и давление, поэтому именно тут формируется погода.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растениям, животным и человеку получать кислород, влагу и комфортные условия существования. Без неё Земля была бы холодной и безжизненной.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 — вода, которая соединяет всю планету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водное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океаны, моря, реки, озёра, ледники и подземные воды. Эти части не изолированы друг от друга: вода постоянно перемещается между ними и меняет своё состояние.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образование облаков, выпадение осадков, сток в реки и океан образуют непрерывный круговорот. Благодаря ему вода обновляется и распределяется по всей планете.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в запасе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 очень мало по сравнению с солёной. Основные её запасы скрыты в ледниках и подземных водах, поэтому беречь её особенно важно.
</a:t>
            </a:r>
            <a:endParaRPr lang="en-US" sz="842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большую часть поверхности Земли и хранит почти весь запас воды планеты. Он влияет на климат, переносит тепло и поддерживает жизнь множества организмов.
</a:t>
            </a:r>
            <a:endParaRPr lang="en-US" sz="7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Земли: вода и суша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больше водной поверхности, чем суши, поэтому океаны сильно влияют на климат и жизнь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объясняет мягкость климата у побережий и значение Мирового океана для всей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географии Земли; соотношение поверхности: вода 71%, суша 29%.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рельеф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 верхнюю часть мантии. Это прочная оболочка, на которой расположены материки, океаны и все формы рельефа.
</a:t>
            </a:r>
            <a:endParaRPr lang="en-US" sz="1150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 крупные плиты, которые очень медленно перемещаются. Их движение незаметно в повседневной жизни, но именно оно меняет облик Земли.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 и дна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планеты образуют равнины, горы, плоскогорья, впадины и хребты. Под водой тоже есть свой рельеф: подводные горы, желоба и равнины.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происходят активные внутренние процессы, возникают вулканы, разломы и горные цепи. Эти формы рельефа особенно заметны в зонах движения плит.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внутренних и внешних сил к формам рельефа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движутся и изменяются горные породы под действием внутренних и внешних сил Земли.
</a:t>
            </a:r>
            <a:endParaRPr lang="en-US" sz="121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появляется очень медленно, когда горные породы разрушаются, а к ним добавляются вода, воздух и остатки растений и животных. Постепенно формируется тонкий, но очень важный слой, от которого зависит жизнь на суше.
</a:t>
            </a:r>
            <a:endParaRPr lang="en-US" sz="918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почва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есть минеральные частицы, перегной, влага и воздух. Если в ней достаточно гумуса и тепла, растения получают питание и хорошо развиваются, а урожай становится богаче.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почву плодородной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особенно плодородны, потому что содержат много перегноя и хорошо удерживают влагу. Именно такие почвы часто называют лучшими для сельского хозяйства и выращивания культурных растений.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чернозём ценят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основа жизни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32350"/>
            <a:ext cx="4332300" cy="20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природные зоны в зависимости от тепла и 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тепла и влаги, тем богаче растительность и разнообразнее животный мир; при их недостатке зоны становятся беднее и суше.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природные зоны Земли.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наклон оси делает нагрев поверхности Земли неравномерным, а значит, определяет различия между экватором, умеренными широтами и полярными районами.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 помогает объяснить смену климатических условий и времён года.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значение наклона земной оси к плоскости орбиты — около 23,5°.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по широтам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проявляется особенно ясно: вместе с температурой меняется и влажность воздуха, а значит, и условия для жизни растений и 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холоднее; максимум осадков приходится на влажные районы, а минимум — на пустыни и полярные области.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широтной зональности; обобщённые климатические закономерности.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биосферы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 воды, углекислого газа и света. Они служат началом многих цепей питания и пополняют воздух кислородом, необходимым большинству живых организмов.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готовую органическую пищу и передают энергию по цепям питания. Они расселяют семена, поддерживают равновесие в сообществах и влияют на численность других видов.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остатки растений и животных на простые вещества. Благодаря этому питательные вещества возвращаются в почву и воду, где снова используются живыми организмами.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участки атмосферы, гидросферы и литосферы, где возможна жизнь. Все её компоненты связаны обменом веществ, энергии и постоянным круговоротом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пищевая цепь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Началом любой цепи питания служит Солнце. Растения используют его свет для создания органических веществ, которые становятся пищей для травоядных животных и остальных участников цепи.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переходит от растений к травоядным, затем к хищникам. На каждом следующем звене её становится меньше, поэтому цепи питания обычно включают всего несколько уровней.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равновесия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одно звено, меняется численность других организмов. Поэтому сохранение всех участников сообщества важно для устойчивости природы и нормальной жизни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круговорота воды между океаном, атмосферой, сушей и подземными водами.
</a:t>
            </a:r>
            <a:endParaRPr lang="en-US" sz="120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образование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полезные ископаемые и леса формируются очень медленно. Для их появления нужны десятки и сотни лет, а иногда и гораздо больше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воду, древесину, почвы, энергию солнца, нефть, газ, уголь и руды. Одни ресурсы восстанавливаются, другие практически невосполнимы.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Берегущий подход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осторожнее расходуются ресурсы, тем дольше они служат людям. Экономия, переработка и восстановление природных богатств помогают сохранить их для будущих поколений.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запасов к ответственному использованию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меняет природу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воздействия часто усиливают друг друга: сокращение лесов ухудшает состояние почв и воздуха, а загрязнение вод отражается на живых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действия, которые одновременно нарушают несколько природных компонентов. Поэтому важны охрана, восстановление и разумное природопользование.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антропогенного воздействия; условные значения для сравнения видов влияния.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человек старается не вмешиваться в жизнь природы. Здесь наблюдают за редкими видами, изучают их поведение и сохраняют естественные условия обитания. Именно поэтому такие территории особенно важны для амурского тигра, зубра и манула.
</a:t>
            </a:r>
            <a:endParaRPr lang="en-US" sz="694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Заповедник: природа без лишнего шума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сочетает охрану природы и организованный отдых людей. Посетители могут пройти по маршрутам, увидеть леса, озёра и животных, не разрушая их среду. Такой подход помогает знакомить школьников с природой и учит бережному отношению к ней.
</a:t>
            </a:r>
            <a:endParaRPr lang="en-US" sz="643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парк: отдых и охрана вместе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создают там, где нужно сохранить отдельные виды или ценные участки природы. В одних местах охраняют гнездовья птиц, в других — леса, степи или болотные территории. Ограничения здесь помогают восстановить численность растений и животных.
</a:t>
            </a:r>
            <a:endParaRPr lang="en-US" sz="67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Заказник: защита уязвимых мест
</a:t>
            </a:r>
            <a:endParaRPr lang="en-US" sz="1071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где природа под защитой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оболочки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из чего состоит каждая оболочка и какую роль она играет в жизни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оболочки есть свой состав и функции, но в природе они действуют не отдельно, а как части одной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природных оболочках Земли.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природу Земли особенной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оболочки Земли связаны между собой. Тепло, влага, газы и вещества постоянно переходят из одной оболочки в другую, поэтому изменение в одном месте отражается на всей планете.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есть океаны и пустыни, леса и степи, горы и равнины. Такое богатство природных условий создаёт множество разных мест обитания для растений и животных.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 остаётся одинаковой: меняются погода, уровень воды, рельеф и растительность. Одни изменения происходят быстро, другие — очень медленно, но все они заметны со временем.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почвы и растительность, вода изменяет рельеф, а живые организмы участвуют в круговороте веществ. Поэтому природу Земли нужно рассматривать как единую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уникальна благодаря воде, воздуху, жизни и тесной связи всех природных оболочек. Понимание этих связей помогает беречь природу и сохранять планету для 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2026-06-02T13:53:04Z</dcterms:created>
  <dcterms:modified xsi:type="dcterms:W3CDTF">2026-06-02T13:53:04Z</dcterms:modified>
</cp:coreProperties>
</file>