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Герцшпрунга—Рассела: ключевые направления и современное значение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температуры, спектра и светимости звёзд для изучения их 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диаграммы «спектр — светимость»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ученые Герцшпрунг и Рассел независимо выявили связь светимости и спектрального класса звезд, создав основание для современной теории звездной эволюции.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спектрального класса звезды
</a:t>
            </a:r>
            <a:endParaRPr lang="en-US" sz="271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класс определяется спектром излучения и температурой поверхности звезды, отражая её физические свойства и состав.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O, B, A, F, G, K, M ранжируют звёзды по убыванию температуры от горячих голубых до холодных красных.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обозначения, такие как цифры и буквы, уточняют подклассы и физическую характеристику звёзд внутри основного класса.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Солнце с классом G2V, что показывает его среднюю температуру и принадлежность к жёлтым карликам.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звезды: основные параметры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— это количество энергии, излучаемое звездой в секунду, измеряемое относительно солнечной светимости L☉.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зависит от площади поверхности звезды и четвертой степени температуры, что определяет её видимую яркость издалека.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диаграммы Герцшпрунга—Рассела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горизонтали расположена температура или спектральный класс, по вертикали — светимость в сравнении с Солнцем. Такое построение позволяет визуально сопоставлять звёзды разных типов.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звёзд, включая Солнце, располагаются по диагонали основной последовательности — это стабильная стадия, на которой происходит термоядерное горение водорода.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выделены области гигантов, сверхгигантов и белых карликов, каждая из которых соответствует различным стадиям звездной эволюции и физическим свойствам.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последовательность: соотношение температуры и светимости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класса O в десятки тысяч раз ярче звёзд класса M, отражая значительные различия в массе и свете.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последовательность объединяет более 90% звезд, демонстрируя закономерность их физических характеристик.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ESA,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эволюционных групп на диаграмме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характеризуются высокой температурой и низкой светимостью — это конечная стадия звёзд небольшой массы.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— крупные, яркие звёзды с низкой температурой поверхности, проходящие поздние этапы эволюции.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Сверхгиганты обладают наибольшей светимостью, часто проявляя нестабильность и мощные звездные ветры.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Карлики — звёзды с низкой светимостью и разнообразной температурой, большинство которых находятся на главной последовательности.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02214"/>
            <a:ext cx="3563700" cy="193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спектральных классов и светимости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температурные диапазоны и среднюю светимость звёзд разных спектральных классов, отражая их физические особенности.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различия свидетельствуют о разнообразии звезд по физическим характеристикам и стадиям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ESA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Голубые и белые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звёзды классов O и B излучают голубой или белый свет, что свидетельствует о температурах выше 10000 К и интенсивных термоядерных процессах.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бело-жёлтые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классов G и F, включая Солнце, обладают умеренной температурой, что проявляется в жёлтом или бело-жёлтом цвете их излучения.
</a:t>
            </a:r>
            <a:endParaRPr lang="en-US" sz="933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 и красные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звёзды классов K и M имеют низкие температуры и излучают оранжевый или красный свет, типичный для звёзд поздних стадий развития.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цвет звезды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массы на положение звезды на диаграмме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определяет исходную температуру и светимость: массивные звёзды располагаются в верхней левой части диаграммы, демонстрируя высокую яркость.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 меньшей массой находятся в нижней правой части диаграммы, характеризуясь низкой светимостью и температурой.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масс и высокая светимость сокращают продолжительность жизни звезды, ускоряя её эволюционные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звёзд на диаграмме в процессе эволюции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протозвезды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звезды начинается с сжатия газопылевого облака, что приводит к повышению температуры и появлению источника излучения на диаграмме.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достигает устойчивого состояния, где происходит термоядерный синтез водорода — длительная стадия стабильной светимости и температуры.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гиганта или сверхгиганта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истощения водорода звезда расширяется, снижается её температура, светимость резко возрастает, перемещаясь в верхнюю правую часть диаграммы.
</a:t>
            </a:r>
            <a:endParaRPr lang="en-US" sz="98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становится белым карликом или заканчивает жизнь взрывом сверхновой, перемещаясь в низкие или левосторонние области диаграммы; меняются внутренние процессы.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звезды: наглядная траектория на диаграмме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звезды иллюстрирует изменения температуры и светимости, обусловленные внутренними химическими процессами и массой объекта.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как эволюция звезды ведёт к значительным перемещениям по диаграмме, отражая стадии жизни и изменения в ядре.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астрофизические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Солнца на диаграмме Герцшпрунга—Рассела
</a:t>
            </a:r>
            <a:endParaRPr lang="en-US" sz="2839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занимает класс G2V и является типичным жёлтым карликом с температурой около 5770 К и средней светимостью, что соответствует центральной части главной последовательности.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положение отражает устойчивое состояние, где протекает термоядерный синтез водорода, что обеспечивает стабильное излучение и продолжительный жизненный цикл в астрономическом масштабе.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3574"/>
            <a:ext cx="3408600" cy="1167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Солнце, Сириус, Бетельгейзе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физические характеристики и эволюционные этапы трёх звёзд с разными свойствами и местоположением на диаграмме.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спектральном классе и светимости отражают разнообразие физических условий и стадий звёздной эволюции.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2022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диаграммы для проведения астрономических исследований
</a:t>
            </a:r>
            <a:endParaRPr lang="en-US" sz="2502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позволяет определять возраст звёздных скоплений, сопоставляя положение их звёзд на главной последовательности и выявляя стадии их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оценивали темпы эволюции галактик, анализируя распределение и светимости звёзд в разных частях Вселенной.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проверки моделей внутреннего строения звезд, подтверждая теоретические предположения о процессах термоядерного 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анализа звёзд с использованием диаграммы
</a:t>
            </a:r>
            <a:endParaRPr lang="en-US" sz="2092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методов от наблюдения до интерпретации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как источник данных для диаграммы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Hipparcos: первые шаги в высокоточных измерениях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Hipparcos предоставила первые данные параллаксов с точностью, позволяющей точно определять расстояния до звёзд и улучшать позиционирование на диаграмме Герцшпрунга—Рассела.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Gaia: карта миллиардов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продолжила дело Hipparcos, собирая данные о миллиарде звёзд, включая координаты, светимость и движение, что глубоко расширило возможности анализа звездных эволюций.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Тelescope Hubble: спектроскопия и светимость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Хаббл обеспечил детальные спектры многих звёзд, способствуя уточнению спектральных классификаций и пониманию сложных процессов изменения светимости.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и расширения: современные достижения в классификации
</a:t>
            </a:r>
            <a:endParaRPr lang="en-US" sz="263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спектральные подклассы L, T и Y, которые описывают холодные звёздные объекты и коричневые карлики, расширяя традиционную классификацию. 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Коричневые карлики демонстрируют уникальные характеристики, сочетая свойства планет и звёзд, что стало предметом новых исследований.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инфракрасной спектроскопии позволило открыть и изучить эти объекты, недоступные классическим методам.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классификации углубляет понимание многообразия и эволюционных путей небесных тел вокруг пороговых масс и температур.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диаграммы в образовательных и научно-популярных проектах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служит ключевым образовательным инструментом, позволяя ученикам понять основные этапы жизни звёзд через наглядные примеры и схематичное представление.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развитию критического мышления, стимулируя анализ и сопоставление различных видов звёзд и их характеристик.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диаграммы помогает вовлечь широкую аудиторию в астрономию, формируя интерес к науке и мотивацию к дальнейшему изучению космоса.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Герцшпрунга—Рассела: связующее звено науки и образования
</a:t>
            </a:r>
            <a:pPr algn="ctr" indent="0" marL="0">
              <a:lnSpc>
                <a:spcPct val="90000"/>
              </a:lnSpc>
              <a:buNone/>
            </a:pPr>
            <a:r>
              <a:rPr lang="en-US" sz="2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диаграмма остаётся фундаментальным инструментом в астрономии и образовании, объединяя глубокие научные знания с доступным изложением основ звёздной эволюции.
</a:t>
            </a:r>
            <a:endParaRPr lang="en-US" sz="27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2026-05-08T00:39:02Z</dcterms:created>
  <dcterms:modified xsi:type="dcterms:W3CDTF">2026-05-08T00:39:02Z</dcterms:modified>
</cp:coreProperties>
</file>