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Стресс: что это такое и как он влияет на человека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стресс, его признаки и способы снизить напряжение.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 7 классе: почему это важно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седьмом классе стресс часто связан с уроками, контрольными, отношениями со сверстниками и нехваткой сна. Важно замечать его вовремя, чтобы сохранить здоровье, внимание и спокойствие.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реагирует на стресс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волнуется, организм быстро включает режим готовности: выделяются адреналин и кортизол, учащаются пульс и дыхание, мышцы напрягаются, а энергия направляется к работе мозга и тела.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реакция помогает собраться перед трудным делом или в опасной ситуации, поэтому краткий стресс иногда бывает полезен. Он делает человека внимательнее, быстрее и собраннее на короткое время.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напряжение повторяется часто и долго не проходит, организм устает. Тогда труднее восстанавливаться, ухудшаются сон, настроение и работоспособность, а простые задачи начинают даваться тяжелее.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признаки стресса у школьников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раздражительность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школьник может чаще тревожиться, бояться ошибки или резко реагировать на замечания. Появляются плаксивость, раздражение и трудность сосредоточиться на одном деле.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настроения и потеря интереса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нередко заметны перепады настроения, забывчивость и желание спорить даже по пустякам. Иногда пропадает интерес к привычным занятиям, а человек выглядит усталым и напряжённым.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5836" y="3245638"/>
            <a:ext cx="28837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97665"/>
            <a:ext cx="440100" cy="35208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признаки стресса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может вызывать тяжесть в голове, дискомфорт и ощущение, что думать становится труднее обычного.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слабость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стресс длится долго, снижается общий тонус, чаще чувствуется утомление, а организм хуже восстанавливается после нагрузки.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 теле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часто ощущается как зажатость в шее, плечах и спине, из-за чего движения становятся менее свободными.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 сном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появиться трудности с засыпанием, поверхностный сон или частые ночные пробуждения, после которых нет ощущения отдыха.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Дискомфорт в животе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школьников на фоне волнения появляется боль в животе, тошнота или неприятное чувство спазма.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стресса у школьников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причины стресса часто связаны не с одним событием, а с накоплением повседневных нагрузок.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напряжение дают школа и отношения с людьми; остальные причины усиливают общий фон стресса.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урока; распределение иллюстративное, без привязки к статистическому исследованию.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волнение помогает собраться, а затяжное напряжение без отдыха постепенно ухудшает память, настроение и работоспособность.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стрессовой реакции важно различать: краткую и длительную.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«Стресс и его влияние на человека».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 длительный стресс: сравнение последствий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меняются самочувствие и поведение при разной длительности напряжения.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стресс обычно заканчивается вместе с трудной ситуацией, а длительный перегружает организм и мешает учёбе, общению и восстановлению.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урока; сравнение носит обобщающий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стресс превращается в проблему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трудность может усилить следующую, если не сделать паузу и не получить поддержку.
</a:t>
            </a:r>
            <a:endParaRPr lang="en-US" sz="15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учёба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труднее запоминать правила, сосредоточенно читать и быстро отвечать на уроке. Волнение особенно мешает, если ученик не выспался или долго готовился без перерывов.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напряжения растёт число невнимательных ошибок, а обычные задания кажутся сложнее. Поэтому перед контрольной полезны короткие паузы, спокойное дыхание и заранее подготовленный план повторения.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сон и восстановление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Напряжение перед сном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о трудностях не дают быстро расслабиться: человек дольше засыпает, чаще ворочается и чувствует, что отдых не наступает полноценно.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Ночной отдых становится хуже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становится поверхностным, а пробуждения — более частыми. Организм получает меньше времени для восстановления сил и работы нервной системы.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Утром усиливается усталость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плохого сна снижаются внимание и терпение, появляется раздражительность. Из-за этого стресс ощущается сильнее, и круг напряжения повторяется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рост стресса влияет на самочувствие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изменения обычно заметны по сну и концентрации: именно эти показатели первыми снижаются при нарастании напряжения.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стресс, тем хуже общее самочувствие; снижение идёт почти по всем показателям одновременно, а сон страдает сильнее всего.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общим сведениям о влиянии стресса на здоровье школьников; иллюстративные данные для наглядного сравнения.
</a:t>
            </a:r>
            <a:endParaRPr lang="en-US" sz="10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347862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295212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3950" y="3282462"/>
            <a:ext cx="414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454924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9600" y="1442174"/>
            <a:ext cx="345000" cy="552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снижать стресс каждый день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Ложиться и вставать в одно и то же время помогает организму быстрее восстанавливаться. Даже небольшая регулярность делает утро спокойнее и уменьшает накопленную усталость.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меньше экранов вечером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план уроков уменьшает чувство хаоса, а ограничение экранного времени перед сном помогает быстрее расслабиться. Привычка заранее распределять дела снижает лишнее волнение.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паузы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перерывы и достаточное количество воды помогают не перегружаться в течение дня. Короткая остановка часто эффективнее, чем попытка работать без отдыха.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вдохи и выдохи помогают снизить внутреннее напряжение и вернуть контроль над состоянием. Это особенно полезно перед ответом, контрольной или разговором.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прогулки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снимает мышечное напряжение и переключает внимание с переживаний. Подойдёт обычная прогулка, лёгкая зарядка или короткая разминка между уроками.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самопомощи при напряжении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сильном волнении, ссоре или перед контрольной работой.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школы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дома и спокойный тон в разговоре снижают лишнее напряжение. Когда ребёнок знает, что его выслушают без насмешек, ему легче рассказывать о трудностях и просить помощь.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психолог, родители и другие доверенные взрослые полезны, если тревога не проходит сама. Совместное обсуждение режима, отдыха и проблем в общении помогает быстрее восстановиться.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 важно замечать перегрузку: слишком много заданий, усталость, страх ответа или ухудшение результатов. Посильная нагрузка и короткое объяснение следующего шага помогают вернуть уверенность.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стрессе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не исчезает сам по возрасту: важно замечать его признаки и не стесняться говорить о переживаниях.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представления помогают реагировать спокойнее: короткое волнение может быть полезным, а поддержка взрослых уменьшает риск длительного напряжения.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общих представлений о стрессе и его проявлениях у детей и подростков.
</a:t>
            </a:r>
            <a:endParaRPr lang="en-US" sz="13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стресс требует помощи специалиста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сон нарушен уже не первую неделю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это просто усталость после школы, но ребёнок всё чаще долго не может уснуть и просыпается среди ночи. Утром он выглядит разбитым, молчит за завтраком и с трудом собирается на уроки. В такой ситуации полезен разговор со взрослым и, при необходимости, обращение к врачу.
</a:t>
            </a:r>
            <a:endParaRPr lang="en-US" sz="792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тревога мешает обычной жизни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начинает избегать школы, часто говорит о страхе ошибок и переживает даже из-за простых дел. Дома он может плакать без видимой причины или резко срываться на близких. Если это происходит регулярно, нужна поддержка родителей и школьного психолога.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тело подаёт сигналы без ясной причины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стресс проявляется не словами, а частыми болями в животе, головной болью или сильной слабостью. Ребёнок может жаловаться на самочувствие почти каждый день, хотя явной болезни нет. Тогда важно не ждать, а обсудить состояние с доверенным взрослым и специалистом.
</a:t>
            </a:r>
            <a:endParaRPr lang="en-US" sz="7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способы справляться со стрессом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способы помогают восстановиться, а какие дают лишь временное облегчение.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способы уменьшают напряжение и помогают восстановиться. Вредные дают короткую передышку, но затем усиливают усталость и раздражение.
</a:t>
            </a:r>
            <a:endParaRPr lang="en-US" sz="1506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о здоровых способах саморегуляции для школьников.
</a:t>
            </a:r>
            <a:endParaRPr lang="en-US" sz="13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стресса особенно важна в подростковом возрасте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тело быстро меняется, а вместе с ним меняются и эмоции. Поэтому обычные трудности могут переживаться острее, чем раньше, и дольше не отпускать.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понимать, что происходит с собственным состоянием, легче вовремя сделать паузу, отдохнуть и попросить помощь. Это снижает риск срывов и помогает сохранять работоспособность.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оценки, сравнение себя с другими и страх ошибиться часто усиливают внутреннее напряжение. Из-за этого даже знакомые задания иногда кажутся слишком трудными.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подросток замечает перегрузку, тем проще сохранить сон, учебную мотивацию и нормальное общение. Осознанность в этом возрасте становится важной частью заботы о себе.
</a:t>
            </a:r>
            <a:endParaRPr lang="en-US" sz="12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можно замечать и уменьшать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влияет на тело, настроение и учёбу, но его можно контролировать: замечать сигналы, отдыхать, соблюдать режим и вовремя обращаться за поддержкой.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2026-05-21T00:42:53Z</dcterms:created>
  <dcterms:modified xsi:type="dcterms:W3CDTF">2026-05-21T00:42:53Z</dcterms:modified>
</cp:coreProperties>
</file>