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Вступление: Влияние внешней политики империй на мировую историю
</a:t>
            </a:r>
            <a:pPr algn="ctr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военной, экономической и дипломатической силы в формировании мирового порядка.
</a:t>
            </a:r>
            <a:endParaRPr lang="en-US" sz="3305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возникали как ответ на стремление к политическому и экономическому господству. Развитие технологий, мореплавания и национальных государств активизировало внешнюю политику, особенно в период с XVI по XIX век, эпоху глобальной экспансии.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империй: от древности к модерну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империи: сущность и ключевые признаки
</a:t>
            </a:r>
            <a:endParaRPr lang="en-US" sz="2606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— централизованное государство, подчиняющее широкие территории и множество народов, обладающее монархической властью и развитой бюрократией.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военная организация и контроль над колониями обеспечивают поддержание порядка и расширение влияния в различных регионах.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населения характеризует разнообразие культур и этносов, находящихся под одним управлением.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и экономическая экспансия проявляется в управлении вассальными территориями и активной внешней политике.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становление имперской внешней политики России
</a:t>
            </a:r>
            <a:endParaRPr lang="en-US" sz="2253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I: армия и флот Европейского уровня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кардинально модернизировал российскую армию и флот, приглашая европейских специалистов. Это позволило России эффективно вести Северную войну и укрепить свои позиции на Балтике.
</a:t>
            </a:r>
            <a:endParaRPr lang="en-US" sz="960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Северной войны: выход к морю и имперский статус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 Северной войне Россия получила выход к Балтийскому морю, что закрепило статус великой державы и стало основанием для провозглашения Российской империи в 1721 году.
</a:t>
            </a:r>
            <a:endParaRPr lang="en-US" sz="10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владение землёй и колониями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Британская империя контролировала около четверти земной суши, включая Индию, Канаду и Австралию, формируя крупнейшую колониальную державу мира.
</a:t>
            </a:r>
            <a:endParaRPr lang="en-US" sz="100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сила и культурное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лондонского финансового центра и глобальной торговой сети укрепляло экономику империи. Британская культура, язык и право получили всемирное распространение.
</a:t>
            </a:r>
            <a:endParaRPr lang="en-US" sz="1001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влияние Британской империи в XIX веке
</a:t>
            </a:r>
            <a:endParaRPr lang="en-US" sz="25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рост империй (1500–1914 гг.)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достигла максимума территорий к началу XX века, значительно превосходя другие империи.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разнообразие экспансии с разным темпом и масштабом влияния империй в мировой истории.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колониальной экспансии, XVIII–XX вв.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инструменты имперской внешней политики
</a:t>
            </a:r>
            <a:endParaRPr lang="en-US" sz="2084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установления и укрепления контроля над территориями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империя: Эпоха внешнеполитических побед
</a:t>
            </a:r>
            <a:endParaRPr lang="en-US" sz="2308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1806 — Континентальная блокада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ввёл блокаду Великобритании, ограничив торговлю с Европой, что стало важным внешнеполитическим манёвром.
</a:t>
            </a:r>
            <a:endParaRPr lang="en-US" sz="1228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вассальных государств
</a:t>
            </a:r>
            <a:pPr algn="ctr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Германского союза, Итальянского королевства и других подконтрольных образований расширило влияние Франции.
</a:t>
            </a:r>
            <a:endParaRPr lang="en-US" sz="124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Кодекса Наполеона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реформы внедрялись в завоёванных странах, способствуя унификации права в Европе.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в Северной Африке и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колонизации североафриканских и азиатских территорий укрепляли позиции Франции на международной арене.
</a:t>
            </a:r>
            <a:endParaRPr lang="en-US" sz="1358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империй: создание баланса сил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баланса сил стал ключевым для поддержания стабильности и предотвращения масштабных конфликтов в Европе XIX 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1814–1815 годов пересмотрел европейские границы и создал систему коллективной безопасности между великими державами.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«конгрессов» обеспечивала длительный политический баланс, позволяя управлять конфликтами через переговоры и союзные обязательства.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Внешнеполитическая стратегия Российской империи в XIX веке
</a:t>
            </a:r>
            <a:endParaRPr lang="en-US" sz="2073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 западных и южных границ через активность на Балканах и Кавказе для противодействия конкурентам.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России к выходу в незамерзающие морские порты усиливало геополитическое влияние и экономические возможности.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в Среднюю Азию расширяла территориальные владения и обеспечивала контроль важных торговых путей.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Панславизм служил идеологической основой для внешней политики, объединяя славянские народы и усиливая дипломатические позиции.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империя: Баланс интересов Востока и Запада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занимала ключевое положение на перекрёстке Европы, Азии и Африки, что обеспечивало ей стратегическое значение в контроле над торговыми путями и политической ареной региона.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сдерживания притязаний России, Великобритании и Австро-Венгрии Османы активно укрепляли контроль над Балканами, Месопотамией, Египтом и Северной Африкой, сохраняя влияние в геополитически важных зонах.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была втянута в сложные дипломатические манёвры и внутренние реформы (Танзимат), направленные на модернизацию и сохранение суверенитета в условиях давления западных держав.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внешней политики империй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распространяли метропольную культуру на колонии через язык, образовательные системы и архитектурные стили, способствуя интеграции и формированию общей культурной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традиций приводило к появлению смешанных культурных элементов: новых видов одежды, архитектурных форм и кулинарных традиций, отражающих синтез местного и пришлого влияния.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науки и образования осуществлялась через переводческие центры и школы, как пример — арабский «Дом мудрости» в средневековье и европейские школы в колониях XIX века.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политика стимулировала развитие торговли и зарождение городской культуры, формируя экономические и культурные центры, которые впоследствии сохраняли влияние и после утраты колоний.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движущая сила внешней политики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интересы выступали основой имперской экспансии, направленной на контроль ключевых ресурсов и расширение рынков сбыта для метрополий.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использовались как источники сырья, например, Индия и Африка обеспечивали европейские империи необходимыми материалами для промышленности.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Мультимиллионные транспортные проекты, такие как Суэцкий канал и Транссибирская железная дорога, усиливали экономическое влияние, сокращая время и издержки перевозок.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 и национальные компании получали особые преференции, что стабилизировало экономическую власть метрополий над колониями и обеспечивало доходы от внешнеполитических операций.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и международные коалиции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(1815)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великие державы объединились для сохранения стабильности в Европе, поддерживая монархические порядки и предотвращая революционные движения.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(начало XX века)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Россия и Великобритания сформировали коалицию для противостояния Тройственному союзу, что предопределило международное противостояние перед Первой мировой войной.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 (1882)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Австро-Венгрия и Италия подписали оборонительный союз для усиления своих позиций в Европе и противодействия растущему влиянию Франции и России.
</a:t>
            </a:r>
            <a:endParaRPr lang="en-US" sz="11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против империй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вырос в колониях и вассальных землях, стимулируя восстания, такие как сипайское восстание в Индии и польские народные волнения против российского господства.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стали ареной борьбы за независимость, где народы выступали против османского владычества, что привело к формированию новых государств и росту регионального напряжения.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движения привели к усилению сепаратизма, обострению этнических конфликтов и долгосрочным изменениям на политической карте, подрывая устои империй и стимулируя деколонизацию.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кризисы и войны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200" y="2060242"/>
            <a:ext cx="26880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(1853–1856)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Россией и коалицией Великобритании, Франции и Османской империи за контроль над Балканами и проливами Черного моря.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32800" y="2060242"/>
            <a:ext cx="26880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(1870–1871)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за гегемонию в Европе между Францией и Пруссией, приведшее к созданию Германской империи и уступке Эльзаса и Лотарингии.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135400" y="2060242"/>
            <a:ext cx="26880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Англо-бурские войны (конец XIX века)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Великобритании с независимыми бурскими республиками в Южной Африке, отражающая конкуренцию за ресурсы и территорию.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пространство после империй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империй появились новые национальные государства, такие как Греция, Сербия, Польша, а также колониальные территории, обретающие независимость.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деколонизации сопровождался ликвидацией рабства и ростом национальных движений, особенно заметных после Первой мировой войны и до середины XX 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сформировались международные организации и новые принципы сотрудничества, направленные на предотвращение конфликтов и установление стабильных отношений в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наследие имперской внешней политики
</a:t>
            </a:r>
            <a:endParaRPr lang="en-US" sz="245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империй выражается в искусственно разделённых границах, особенно в Африке, где национальные и этнические интересы часто игнорировались при их проведении.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Бывшие империи продолжают влиять через распространение языка, правовых систем и культурных норм, например, английский и французский стали глобальными языками и системами права.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включают территориальные споры и этнические конфликты, которые во многом объясняются историческими границами и усилиями сохранить влияние через экономику и политику.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Империалистическое наследие остаётся важным фактором международной политики XXI века, влияя на глобальные процессы и региональное взаимодействие.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endParaRPr lang="en-US" sz="6899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отражающий вершину влияния традиционных империй перед началом коренных изменений мировой системы после Первой мировой войны.
</a:t>
            </a:r>
            <a:endParaRPr lang="en-US" sz="1332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этого времени внешняя политика империй определяла международные границы, культурные связи и конфликты, формируя современный облик мира.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периода мировой политики и имперского влияния.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имперской внешней политики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империй создала фундамент современных государств и культур, формируя мирные и конфликтные связи, давая уроки для понимания и решения современных международных вызовов.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2026-05-11T05:41:50Z</dcterms:created>
  <dcterms:modified xsi:type="dcterms:W3CDTF">2026-05-11T05:41:50Z</dcterms:modified>
</cp:coreProperties>
</file>