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события повлияли на формирование современной политической карты мира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карта — итог географических открытий, войн, распадов империй и международных договоров.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мира: что она показывает и почему меняется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фиксирует государства, столицы и границы, а также спорные и особые территории. Изменения происходят из-за войн, распада империй, объединений, референдумов, деколонизации и договоров. В XX веке число независимых стран резко выросло, особенно после 1945 и 1991 годов.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географические открытия и начало колониальной эпохи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XV–XVII веках европейские мореплаватели открывали новые пути в Америку, Африку и Азию, что ускорило колониальную гонку и расширение империй Испании, Португалии, Великобритании, Франции и Нидерландов.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перестраивала управление огромными территориями: многие земли включались в зависимые владения и фактически управлялись из Европы, а решения принимались без учета местных интересов.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многие границы в Латинской Америке, Африке и Азии оформлялись не по природным или этническим рубежам, а по результатам колониального раздела территорий и последующих административных решений.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402" y="1159575"/>
            <a:ext cx="3341696" cy="2619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колониальные державы и их влияние на карту мира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державы закрепляли контроль над территориями и во многом «задавали» будущие границы государств.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система надолго определила карту государств, языков и политических границ, а последствия ощущались уже в эпоху независимости.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атласы и школьные карты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 крах старых империй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(1914–1918) стала важным рубежом: в 1918 году распались Германская, Австро-Венгерская, Османская и Российская империи, и на карте появилось больше новых государств.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европейском и ближневосточном пространстве возникли независимые образования: Польша, Чехословакия, Королевство сербов, хорватов и словенцев, а также государства Балтии и другие новые страны.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Версальско-Вашингтонская система закрепила новый порядок и усилила принцип национального самоопределения, сделав вопрос границ тесно связанным с правом народов на собственное государство.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государств сопровождалось перераспределением территорий и пересборкой дипломатии: мирные договоры и международные решения напрямую меняли политическую реальность.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Цепочка: как конфликт превращается в новую границу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логика послевоенных преобразований (1918, 1945, 1991).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Оккупационные зоны: Германия теряет единство
</a:t>
            </a:r>
            <a:pPr algn="ctr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1939 года в центре Европы началась новая география власти. Германия оказалась под контролем оккупационных зон, а затем политически оформилась как два государства. Это стало одним из самых наглядных примеров разрыва прежней целостности.
</a:t>
            </a:r>
            <a:endParaRPr lang="en-US" sz="1173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польских границ и перестройка региона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Польша изменила направление своих границ: часть территорий оказалась смещена на запад. Параллельно в Восточной Европе заметно усилилось политическое влияние СССР. Так менялся баланс сил и правила жизни в целом регионе.
</a:t>
            </a:r>
            <a:endParaRPr lang="en-US" sz="118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Ялтинско-Потсдамская система: порядок на десятилетия
</a:t>
            </a:r>
            <a:pPr algn="ctr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устройство Европы закреплялось Ялтинско-Потсдамской системой. Она определяла рамки урегулирования и стала основой для разделения континента на два политических блока. На практике это формировало устойчивую «карту противостояния» на долгий период.
</a:t>
            </a:r>
            <a:endParaRPr lang="en-US" sz="1107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и послевоенное устройство Европы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независимых государств после 1945 года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показывают не плавное увеличение, а «рывки»: особенно заметны периоды деколонизации и распада крупных объединений.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мира ускоренно менялась в XX веке: после 1945 года формировались десятки новых стран, а после 1991 — еще один крупный скачок.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Ориентировочные значения из школьных обобщений: 1945 — около 51 государства-члена ООН; остальная динамика отражает резкие этапы (точные числа не приведены).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94" y="1166417"/>
            <a:ext cx="309900" cy="275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80190"/>
            <a:ext cx="309900" cy="247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Азии и Африки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приходит волнами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десятки колоний получили независимость в Азии и Африке. Примеры — Индия и Пакистан (1947), Индонезия (1945–1949), Алжир (1962), Нигерия (1960), Кения (1963).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 меняли международные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колоний быстро расширяла число участников мировой политики. Появление новых стран влияло на международные организации, дипломатические практики и баланс голосов на переговорах.
</a:t>
            </a:r>
            <a:endParaRPr lang="en-US" sz="1124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часто сохраняли «колониальный рисунок»
</a:t>
            </a:r>
            <a:pPr algn="l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случаях новые границы повторяли административные очертания прежних владений. Это нередко приводило к пограничным спорам и внутренним конфликтам, потому что линии проводились без согласования с местными реалиями.
</a:t>
            </a:r>
            <a:endParaRPr lang="en-US" sz="1055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самоопределения как основа движений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Антиколониальные движения опирались на национальную самостоятельность и право народов на самоопределение. Борьба против внешнего управления связывала политические требования с идеями национальной идентичности.
</a:t>
            </a:r>
            <a:endParaRPr lang="en-US" sz="114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и разделение мира на блоки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1947 по 1991 год мир определялся противостоянием США и СССР. Оно не просто меняло ритм дипломатии, а закрепляло логики выбора союзников и влияние в регионах по всему земному шару.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возникло НАТО, а в 1955 — Организация Варшавского договора. Эти структуры усилили военно-политическое разделение Европы, превратив политическую карту в «пространство блоков».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Корея и Вьетнам стали символами разделённых территорий и идеологического противостояния. Холодная война часто влияла на союзы и режимы власти, даже если границы менялись не всегда напрямую.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независимых государств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превратило распад СССР в один из крупнейших в XX веке примеров изменения политической карты без непосредственного полномасштабного военного передела границ.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1991 году СССР прекратил существование, и на политической карте мира возникли новые государства. Среди них — Россия, Украина, Беларусь, Казахстан, Узбекистан и страны Балтии. Изменились международные отношения, экономические связи и механизмы безопасности в Евразии.
</a:t>
            </a:r>
            <a:pPr algn="ctr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3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Текстовый конспект на основе общеизвестной сводной информации (число новых государств после 1991 года).
</a:t>
            </a:r>
            <a:endParaRPr lang="en-US" sz="1023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 «новый набор»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1991–2008 годах из Югославии постепенно сформировались Словения, Хорватия, Босния и Герцеговина, Северная Македония, Сербия, Черногория и частично признанное Косово. Процесс сопровождался гражданскими противостояниями и международной вовлечённостью, что усложняло выработку устойчивых договорённостей.
</a:t>
            </a:r>
            <a:endParaRPr lang="en-US" sz="1201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Югославии и изменение карты Балкан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Балканы стали зоной затяжной нестабильности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стали одним из самых сложных регионов современной политической карты: исторические, этнические и религиозные различия напрямую влияли на границы и статус территорий. Поэтому изменения касались не только линий на карте, но и реальной политики и гарантий безопасности.
</a:t>
            </a:r>
            <a:endParaRPr lang="en-US" sz="11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5780" y="1151850"/>
            <a:ext cx="3579640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распады государств и империй в XX–XXI веках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крупных политических образований почти всегда меняет число стран, границы и систему международных отношений.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распад приводил к появлению новых субъектов международных отношений и к пересмотру границ. Чем крупнее империя, тем шире «цепочка» последствий для региона и соседей.
</a:t>
            </a:r>
            <a:endParaRPr lang="en-US" sz="1068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атласы и школьные курсы всеобщей истории (обобщённые сведения).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Объединения стран как способ изменения политической карты
</a:t>
            </a:r>
            <a:endParaRPr lang="en-US" sz="2102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1951 — старт интеграции в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начались объединительные процессы: первым шагом стало создание Европейского объединения угля и стали. Это уменьшило зависимость от прежнего противостояния и заложило основу экономической связности.
</a:t>
            </a:r>
            <a:endParaRPr lang="en-US" sz="1136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— продолжение интеграции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Интеграция, развивавшаяся после первых шагов, привела к созданию Европейского союза. Это показало: страны могут менять политическую карту не только через разрыв, но и через союзные формы.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 — объединение Германии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ФРГ и ГДР снова стали единым государством. Объединение снизило политическую разделённость Европы, но не устранило полностью различия между регионами и системами управления.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процессы, которые изменяли карту мира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том, что карты рисуют границы, именно признание и договорённости переводят их из факта на местности в официальный статус.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чаще всего изменения «на карте» начинаются с крупных потрясений — войн и распадов — но закрепляются через переговоры, нормы и признание.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учебное описание процессов; относительные доли приведены для наглядного сопоставления, без претензии на точную статистику.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94" y="3032075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306" y="1155650"/>
            <a:ext cx="259875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9294" y="3056615"/>
            <a:ext cx="309900" cy="247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Референдумы, признание и спорные территории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Референдумы как формальный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изменения статуса территории происходят после референдумов и политических решений, которые принимаются обществом. Однако итог зависит от того, будут ли результаты поддержаны международным сообществом.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 статусе не исчезают автоматически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территории, вокруг которых сохраняются разногласия: например, Палестина и Косово. Это означает, что границы на карте отражают не только географию, но и незавершённые политические переговоры.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превращает статус в реальность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фактическом контроле над территорией международное признание определяет правовой статус нового государства. Поэтому решения работают по-разному: кто признаёт — тот меняет практику отношений.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случаи продолжают влиять на карту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 споры о статусе, включая Крым и Нагорный Карабах, показывают длительность процесса формирования политической карты. Формальные линии могут существовать, но политическая неопределённость остаётся.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и нормы послевоенного мира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созданная в 1945 году, закрепила базовые принципы: суверенитет государств, территориальную целостность и мирное разрешение споров. Эти нормы стали ориентиром для международной политики.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 году Генеральная Ассамблея ООН приняла Декларацию о предоставлении независимости колониальным странам и народам. Она стала важным стимулом деколонизации и помогала легитимизировать право на самостоятельность.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право и работа международных организаций влияли на признание новых государств, урегулирование конфликтов и выработку правил изменения границ. Тем самым они снижали хаотичность трансформаций карты.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конфликта к новой границе: механизм изменения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Европа, Балканы и постколониальные регионы: дипломатия, переговоры и международное признание
</a:t>
            </a:r>
            <a:endParaRPr lang="en-US" sz="2319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формирования современной политической карты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 заложил основу границ во многих регионах Азии, Африки и Америки, поскольку управление зависимыми территориями часто строилось по административным схемам метрополий. После ухода империй эти линии сохранились у части государств.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войны изменили баланс сил и привели к пересмотру договорённостей, особенно в Европе и на Ближнем Востоке. Это ускоряло смену режимов и требовало новых гарантий безопасности между странами.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расширила число независимых государств: десятки территорий получили самостоятельность после длительной борьбы и международного давления. Новые государства активно участвовали в определении собственных границ.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и Югославии завершил перестройку карты конца XX века, а интеграция отдельных стран показала обратную тенденцию — объединение вместо разделения. В итоге границы меняются не только из-за распада, но и из-за союзов.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политическая карта мира как результат исторических переломов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политическая карта — итог войн, колониальной экспансии, национально-освободительных движений, распада империй и международных соглашений. Ключевые рубежи — открытия, 1918, 1945, деколонизация и 1991.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2026-05-11T23:56:28Z</dcterms:created>
  <dcterms:modified xsi:type="dcterms:W3CDTF">2026-05-11T23:56:28Z</dcterms:modified>
</cp:coreProperties>
</file>