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становится понятным, когда у класса есть общий маршрут.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класса: зачем он нужен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класса как маршрут года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список мероприятий, а понятный маршрут года: куда класс идёт, что делает и как замечает изменения.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план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 чему должен прийти класс: в учёбе, общении, дисциплине или традициях. Без цели план превращается в набор разрозненных дел.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направления работы и конкретные дела на четверть или месяц. Они показывают, какие действия помогут приблизиться к намеченному результату.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распределяют поручения между учениками и взрослыми. Когда у каждого есть своя зона ответственности, класс работает организованнее и спокойнее.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оценивают, что получилось: участие, качество дел, настроение и изменения в поведении. Итог помогает скорректировать следующий этап.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класса на год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 дружнее, чаще помогать друг другу и уважать разные мнения. Такая цель заметна по тому, как класс решает споры и работает вместе.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Дружный коллектив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стабильнее и увереннее выполнять задания. Успех видно по домашним работам, контрольным и более спокойной работе на уроках.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 учёбе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Активнее участвовать в жизни школы, проектах и общих делах. Тогда класс становится заметнее не только внутри, но и за пределами кабинета.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участия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порядок, безопасность и ответственное поведение. Хорошая цель отражается в меньшем числе замечаний и в более организованном дне.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безопасность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класса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Приучать к выполнению поручений без напоминаний: вовремя сдавать работу, готовить материалы, приходить на дежурство и доводить начатое дело до конца.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59091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Повысить качество дежурств и домашних заданий через контроль, напоминания и разбор ошибок. Видимый прогресс помогает ученикам видеть результат своих усилий.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59075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дел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правила поведения привычными, а не случайными. Когда дисциплина поддерживается ежедневно, на уроках и переменах становится спокойнее.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Организовать помощь одноклассникам по предметам и в совместных делах. Это снижает напряжение и делает класс более сплочённым.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18569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Увеличить участие в проектах, акциях и школьных событиях. Так у класса появляются общие достижения и опыт совместной работы.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18569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Опоздания на старт дня
</a:t>
            </a:r>
            <a:pPr algn="l" indent="0" marL="0">
              <a:lnSpc>
                <a:spcPct val="90000"/>
              </a:lnSpc>
              <a:buNone/>
            </a:pPr>
            <a:r>
              <a:rPr lang="en-US" sz="177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переменах видно, что часть ребят приходит в кабинет в последний момент, а начало урока проходит с задержкой. После коротких бесед и наблюдений в план включают напоминания, дежурных по старту дня и контроль режима.
</a:t>
            </a:r>
            <a:endParaRPr lang="en-US" sz="177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 учёбе
</a:t>
            </a:r>
            <a:pPr algn="l" indent="0" marL="0">
              <a:lnSpc>
                <a:spcPct val="90000"/>
              </a:lnSpc>
              <a:buNone/>
            </a:pPr>
            <a:r>
              <a:rPr lang="en-US" sz="177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другом классе учитель замечает, что ученики редко задают вопросы и не всегда понимают, что мешает работе на уроке. Тогда в план добавляют мини-опросы, обсуждение трудностей и короткие совместные разборы типичных ошибок.
</a:t>
            </a:r>
            <a:endParaRPr lang="en-US" sz="177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первые выводы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совместной работы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 взрослый договариваются о правилах вместе, а не получают их сверху. Тогда план становится общим решением, которое понятнее соблюдать и легче обсуждать.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Партнёрство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дело должно быть безопасным и посильным для всех участников. Это касается уроков, экскурсий, акций, спорта и работы в кабинете.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мнения не мешают делу, если их слушают спокойно и по очереди. Уважение к собеседнику помогает находить решения без лишних конфликтов.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ученик должен получить возможность проявить себя: в учёбе, творчестве, порядке или помощи другим. Так ответственность становится общей.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каждого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воспитательной работы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можно распределять по месяцам и четвертям, чтобы план не был перегружен одним типом дел.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акцент обычно делают на учёбе и мотивации, но остальные направления важны для баланса класса.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распределения направлений в годовом плане класса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312415"/>
            <a:ext cx="387900" cy="31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1356" y="3265225"/>
            <a:ext cx="242438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час помогает обсудить правила, успехи и трудности, а также принять общие решения. Это удобный формат для разговора, рефлексии и планирования следующих шагов.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часы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объединяет учеников вокруг одной полезной цели: помощи школе, классу или городу. В нём важны срок, результат и распределение задач.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и мастерские делают план живым и практичным. Они подходят, когда нужно что-то создать, собрать, оформить или сделать вместе.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и мастерские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Экскурсии, спортивные дни и встречи с интересными людьми расширяют кругозор и укрепляют командный дух. Такие дела особенно хорошо запоминаются детям.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вне класса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мероприятий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 что отвечает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целей к поручениям и регулярному обновлению состава ответственных.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опоры делают помощь одноклассникам регулярной и заметной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плана класса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опоры плана помогают не терять учебные задачи из виду и вовремя замечать, кому нужна поддержка.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правила помогают классу сохранять порядок без лишних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1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классного договора
</a:t>
            </a:r>
            <a:endParaRPr lang="en-US" sz="6176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правила общения — вовремя говорить, слушать и искать решение вместе — снижают число споров и делают договор класса понятным для всех.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спортивным днём класс собирается на короткий инструктаж: кто-то проверяет форму, кто-то напоминает о разминке, а учитель ещё раз объясняет порядок действий. Так ребята чувствуют себя увереннее и знают, что делать в любой ситуации.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Инструктаж перед делом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перемены дежурные следят за спокойным движением в коридоре, а у окна стоит бутылка с водой для тех, кто устал. Если кто-то почувствовал недомогание, одноклассники сразу зовут взрослого и не теряются.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перемена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живых примера заботы о здоровье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как цепочка общих событий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Сентябрь: старт года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знакомится, договаривается о правилах и выбирает первые маленькие традиции — поздравления, общие девизы, дежурные роли.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первые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совместные дела: день рождения класса, тематический классный час, творческая мастерская или акция поддержки.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Декабрь: зимние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Новому году добавляются праздничные поздравления, оформление класса и небольшие итоги по успехам и активностям.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Март–май: закрепление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традиции становятся привычкой: общие поздравления, подведение личных и командных итогов, подготовка к завершению года.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реальному делу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 общей идеи к измеримому результату.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спорт объединяет класс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челленджи хорошо работают на старте недели: они не требуют сложной подготовки, но помогают классу включиться в общий ритм, поддержать друг друга и увидеть быстрый результат.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недели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и мини-соревнования важны не меньше спорта: они учат соблюдать правила, спокойно ждать очереди и уважать соперника.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уважение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Зарядка перед уроками или на большой перемене помогает переключиться и снять усталость. Такой формат удобен тем, что занимает немного времени и подходит почти всем.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активность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Эстафеты и турниры развивают командное взаимодействие. Ребята учатся распределять силы, поддерживать отстающих и радоваться не только личной, но и общей победе.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дух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196668"/>
            <a:ext cx="4598400" cy="11022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четверти: знакомство и первые договорённости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четверти особенно важно быстро собрать класс в одну команду и увидеть стартовые условия.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четверти задаёт правила работы и помогает распределить ответственность.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план воспитательной работы класса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50" y="1740875"/>
            <a:ext cx="8203800" cy="1966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четверти план помогает удержать учебный темп и поддержать класс перед зимними событиями.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важны стабильность, дисциплина и совместная подготовка к итогам полугодия.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план воспитательной работы класса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и подготовка к зиме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196668"/>
            <a:ext cx="4598400" cy="11022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рывок и контроль нагрузки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четверть обычно самая длинная, поэтому в плане важны темп и профилактика усталости.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короткие, но регулярные дела, чтобы поддерживать энергию и не терять контроль над подготовкой.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план воспитательной работы класса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сработал, если класс вырос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итог виден не только в списке проведённых дел. Главное — когда большинство включилось, ученики стали работать дружнее, ответственнее и увереннее, а план помог классу двигаться вперёд.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2026-07-26T17:04:01Z</dcterms:created>
  <dcterms:modified xsi:type="dcterms:W3CDTF">2026-07-26T17:04:01Z</dcterms:modified>
</cp:coreProperties>
</file>