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арктических пустынь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суровая природная зона России и Земли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арктическая пустыня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арктическая пустыня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 занимают острова и северные окраины Северного Ледовитого океана. Здесь почти нет деревьев и почв, а поверхность большую часть года покрыта льдом, снегом и камнями.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Климат: холод, ветер и полярные явления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13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морозы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температура часто опускается ниже −30 °C, а летом обычно держится около нуля. Даже в самый тёплый период воздух прогревается очень слабо, поэтому тепло здесь ощущается редко.
</a:t>
            </a:r>
            <a:endParaRPr lang="en-US" sz="1093" dirty="0"/>
          </a:p>
        </p:txBody>
      </p:sp>
      <p:sp>
        <p:nvSpPr>
          <p:cNvPr id="13" name="Text 3"/>
          <p:cNvSpPr txBox="1"/>
          <p:nvPr/>
        </p:nvSpPr>
        <p:spPr>
          <a:xfrm>
            <a:off x="2003639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выпадает немного, но из-за холода вода почти не испаряется. В результате снег и лёд сохраняются долго, а поверхность остаётся сухой и очень холодной большую часть года.
</a:t>
            </a:r>
            <a:endParaRPr lang="en-US" sz="1104" dirty="0"/>
          </a:p>
        </p:txBody>
      </p:sp>
      <p:sp>
        <p:nvSpPr>
          <p:cNvPr id="14" name="Text 4"/>
          <p:cNvSpPr txBox="1"/>
          <p:nvPr/>
        </p:nvSpPr>
        <p:spPr>
          <a:xfrm>
            <a:off x="3737265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ночь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Солнце долго не появляется над горизонтом, и наступает полярная ночь. Летом, наоборот, наблюдается полярный день, когда светло почти круглые сутки и растения получают максимум света.
</a:t>
            </a:r>
            <a:endParaRPr lang="en-US" sz="1088" dirty="0"/>
          </a:p>
        </p:txBody>
      </p:sp>
      <p:sp>
        <p:nvSpPr>
          <p:cNvPr id="15" name="Text 5"/>
          <p:cNvSpPr txBox="1"/>
          <p:nvPr/>
        </p:nvSpPr>
        <p:spPr>
          <a:xfrm>
            <a:off x="5470891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ветры усиливают мороз и быстро выдувают тепло. Они мешают животным и почти не дают растениям закрепиться на открытых участках, где нет естественной защиты от непогоды.
</a:t>
            </a:r>
            <a:endParaRPr lang="en-US" sz="1088" dirty="0"/>
          </a:p>
        </p:txBody>
      </p:sp>
      <p:sp>
        <p:nvSpPr>
          <p:cNvPr id="16" name="Text 6"/>
          <p:cNvSpPr txBox="1"/>
          <p:nvPr/>
        </p:nvSpPr>
        <p:spPr>
          <a:xfrm>
            <a:off x="7204498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лето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сезон очень краток, поэтому природа успевает ожить лишь на несколько недель. За это время многие организмы должны успеть вырасти, размножиться и накопить запас энергии.
</a:t>
            </a:r>
            <a:endParaRPr lang="en-US" sz="11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условия действуют одновременно, поэтому организмы должны выдерживать не один, а сразу несколько видов стресса.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жизнь в арктических пустынях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ограничения связаны с холодом и нехваткой света: именно они сильнее всего сдерживают жизнь в этой зоне.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материалам школьного курса географии.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Ландшафты арктических пустынь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 и камень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соседствуют ледниковые поля, снежники и голые каменистые участки. Летом отдельные пятна тёмных скал особенно заметны на фоне белого льда, а зимой вся поверхность почти сливается в одну холодную равнину.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под ветром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острова имеют обрывистые берега и изрезанную линию побережья. Волны, мороз и ветер постоянно меняют внешний вид берега, а у воды нередко лежат льдины и обломки льда.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редких пятнах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такой суровой природе можно увидеть небольшие участки с мхами и лишайниками. Они выглядят как редкие островки жизни среди камней, снега и многолетней мерзлоты.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42200" y="126457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почти не развиты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слой здесь очень тонкий, а местами его почти нет. Холод и короткое лето замедляют разложение органики и мешают образованию полноценной плодородной почвы.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2200" y="2188290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выбирают укрытия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появляются только там, где меньше ветра и есть немного влаги. Такие места встречаются редко, поэтому растительный покров остаётся разреженным и низким.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42200" y="311200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жизненный цикл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короткое лето растения должны успеть прорасти, зацвести и дать семена. Если тёплый период слишком короток, многие виды просто не успевают завершить развитие.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42200" y="4035721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растительности составляют мхи, лишайники, водоросли и немногие цветковые растения. Все они умеют переносить холод, сухость и резкие изменения погоды.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растительность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не похожи на лесные: они низкорослые, выносливые и используют каждую тёплую неделю.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арктических пустынь и их приспособления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виды приспособлены к короткому лету: они низкие, устойчивые к холоду и могут расти там, где другим растениям не выжить.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46" y="1916405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36438"/>
            <a:ext cx="236400" cy="210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9371" y="1916455"/>
            <a:ext cx="218925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суши и побережий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Песец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хищник хорошо переносит мороз благодаря густому меху и компактному телу. Он охотится на мелких животных и может долго обходиться без укрытия на открытой тундровой местности.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Лемминг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грызун живёт среди камней и редкой растительности, прячась от ветра в укрытиях. Он служит важным звеном в пищевых цепях для хищных птиц и песца.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 и тюлени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побережий и на льдинах держатся моржи и тюлени. Лёд нужен им для отдыха, перемещения и безопасности, поэтому его состояние напрямую влияет на их жизнь.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хищник охотится в основном у кромки льда, где можно подстеречь тюленя. Он использует ледяные поля как площадку для передвижения и поиска добычи.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цепи особенно важны свет и летнее развитие планктона: без них не формируется основа питания для морских животных.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Цепь питания в арктических морях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сокращается морской лёд, цепь питания ослабевает снизу вверх: сначала страдают планктон и рыба, затем тюлени и белые медведи.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материалам школьного курса географии.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животные приспосабливаются к холоду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строение тела и поведение помогают выживать в Арктике.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океане и подо льдом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 лето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возвращением света в верхних слоях воды быстро развивается фитопланктон и водоросли. Они становятся основой всей морской жизни и обеспечивают корм для множества арктических организмов.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планктоном следуют мелкие рачки, рыба, киты, морские птицы и тюлени. Чем богаче кормовая база, тем больше животных собирается у кромки льда и в прибрежных водах.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льда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лед служит площадкой для отдыха, укрытием от хищников и удобным путем передвижения. Поэтому состояние льда напрямую влияет на выживание морских животных и устойчивость всей арктической системы.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птицы и птичьи базары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9950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на скалах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Гаги, кайры, моевки и чайки селятся большими группами на крутых берегах и островах, где труднее добраться наземным хищникам и удобнее наблюдать за морем.
</a:t>
            </a:r>
            <a:endParaRPr lang="en-US" sz="1215" dirty="0"/>
          </a:p>
        </p:txBody>
      </p:sp>
      <p:sp>
        <p:nvSpPr>
          <p:cNvPr id="13" name="Text 3"/>
          <p:cNvSpPr txBox="1"/>
          <p:nvPr/>
        </p:nvSpPr>
        <p:spPr>
          <a:xfrm>
            <a:off x="2447683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для потомства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Птенцов птицы выводят в короткий теплый сезон, когда световой день очень длинный, а в воде появляется больше пищи. Это помогает быстро вырастить молодняк.
</a:t>
            </a:r>
            <a:endParaRPr lang="en-US" sz="1215" dirty="0"/>
          </a:p>
        </p:txBody>
      </p:sp>
      <p:sp>
        <p:nvSpPr>
          <p:cNvPr id="14" name="Text 4"/>
          <p:cNvSpPr txBox="1"/>
          <p:nvPr/>
        </p:nvSpPr>
        <p:spPr>
          <a:xfrm>
            <a:off x="4625416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базары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шумные и плотные скопления морских птиц на утесах. Издалека они напоминают живой берег, где тысячи птиц одновременно кормятся, гнездятся и защищают свои участки.
</a:t>
            </a:r>
            <a:endParaRPr lang="en-US" sz="1212" dirty="0"/>
          </a:p>
        </p:txBody>
      </p:sp>
      <p:sp>
        <p:nvSpPr>
          <p:cNvPr id="15" name="Text 5"/>
          <p:cNvSpPr txBox="1"/>
          <p:nvPr/>
        </p:nvSpPr>
        <p:spPr>
          <a:xfrm>
            <a:off x="6803148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колонии показывают, где в Арктике достаточно корма и безопасных мест для гнездования. По их состоянию ученые судят о здоровье прибрежных экосистем.
</a:t>
            </a:r>
            <a:endParaRPr lang="en-US" sz="121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Арктике: исследования и быт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Арктике: исследования и быт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в суровых условиях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Жилье, транспорт и работа приспособлены к морозу, ветру и полярному свету. Любая ошибка в экипировке или планировании быстро становится серьезной проблемой.
</a:t>
            </a:r>
            <a:endParaRPr lang="en-US" sz="1334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Снабжение с 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Топливо, продукты, оборудование и одежду завозят извне. Без регулярной доставки жизнь на станциях и небольших базах была бы практически невозможна.
</a:t>
            </a:r>
            <a:endParaRPr lang="en-US" sz="1334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население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Постоянных жителей здесь очень мало, потому что климат суровый, а природных ресурсов почти нет. Большая часть людей приезжает на вахту или для временных исследований.
</a:t>
            </a:r>
            <a:endParaRPr lang="en-US" sz="126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 работают метеорологи, биологи и полярники. Они следят за погодой, льдом, животными и состоянием морских путей, собирая данные для науки и безопасности.
</a:t>
            </a:r>
            <a:endParaRPr lang="en-US" sz="13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55701"/>
            <a:ext cx="5163300" cy="2110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какие природные условия сильнее всего осложняют жизнь человека в Арктике и почему постоянные поселения здесь редки.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 человека в арктических пустынях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холод, дефицит пригодной воды и слабая доступность территории делают жизнь постоянного населения крайне трудной.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«Зона арктических пустынь»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Арктике затрагивают не только природу, но и маршруты людей, добычу ресурсов и работу исследователей. Особенно быстро меняются прибрежные зоны.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Арктика меняется сейчас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факторы связаны с климатом и льдом; именно они запускают цепочку изменений во всей экосистеме.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теме; качественная оценка влияния факторов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43" y="1088225"/>
            <a:ext cx="229688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6863" y="2051038"/>
            <a:ext cx="229688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8973" y="3013851"/>
            <a:ext cx="229688" cy="262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677" y="3976665"/>
            <a:ext cx="229688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и экологические проблемы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Разливы нефти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трудно собрать в холодной воде и среди льдов. Она загрязняет берег, мешает птицам и морским животным, а последствия могут сохраняться очень долго.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 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металл и другие отходы плохо разлагаются в Арктике. Даже небольшой мусор способен попасть в пищевые цепи и навредить птицам, рыбам и тюленям.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судов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Двигатели кораблей и техника нарушают покой животных, особенно в местах отдыха и кормления. Шум мешает морским обитателям ориентироваться и может изменять их поведение.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ускоряет таяние льда и меняет привычные условия жизни. Для Арктики это особенно опасно, потому что природа здесь восстанавливается медленно и с большими трудностями.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охраны арктических пустынь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природоохранные меры помогают снизить нагрузку на хрупкую арктическую среду.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Заповедные территории Арктики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под защитой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северных островах особенно заметны ледники, каменистые берега и участки, где гнездятся морские птицы. Именно такие места стараются беречь от лишнего вмешательства, чтобы сохранить редкие природные сообщества.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Лежбища моржей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Береговые зоны с удобными спусками к воде важны для моржей. На охраняемых территориях такие участки помогают животным отдыхать и не тратить лишнюю энергию на поиск безопасного места.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Арктика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 «Русская Арктика» известен суровыми пейзажами, ледниками и богатой морской жизнью. Он показывает, как можно сочетать охрану природы, научные наблюдения и бережное присутствие человека.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потепление заметно меняет лед, растения и поведение животных в Арктике.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°C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1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температура здесь часто держится около этой отметки, поэтому жизнь в зоне сильно зависит от краткого теплого периода.
</a:t>
            </a:r>
            <a:endParaRPr lang="en-US" sz="1960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«Зона арктических пустынь»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арктических пустынь для Земли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 — это не пустое пространство, а важная часть природы планеты. От их состояния зависят морские животные, климатические процессы и равновесие всей северной экосистемы.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2026-06-02T17:17:57Z</dcterms:created>
  <dcterms:modified xsi:type="dcterms:W3CDTF">2026-06-02T17:17:57Z</dcterms:modified>
</cp:coreProperties>
</file>