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a Christmas Elf!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эльф, зимние слова и праздничный английский для 2 класса.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эльф в английском уроке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понятна младшим школьникам: яркие картинки, короткие слова и знакомые праздничные предметы помогают легко говорить по-английски и запоминать новые слова без скуки.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does a Christmas elf look like?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шапка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эльфа часто красная шапка, поэтому дети сразу замечают цвет. Можно сказать: He has a red hat. Это коротко, понятно и очень легко повторять вслух.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clothes помогают сделать образ весёлым и праздничным. Такие слова удобно связать с цветами red и green, чтобы ученики быстрее узнавали их на картинках и в речи.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башмачки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Pointy boots — ещё одна яркая деталь. Они выглядят немного смешно, поэтому хорошо запоминаются. Фраза He has boots подходит для простого описания внешности эльфа.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колокольчик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bell добавляет образу праздничный звук и настроение. Это слово помогает расширить словарь и показать, как один предмет может сделать героя особенно узнаваемым.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face показывает характер эльфа ещё до слов. Дети легко запоминают короткие фразы He is small. He is happy. Так английский становится живым и 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does the elf live?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147028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2 класса подойдут короткие предложения: The elf lives at the North Pole. He works in Santa’s workshop. Эти фразы легко произносить и запоминать вместе с картинкой.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461972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эльфа всё должно быть на своих местах. Поэтому полезны слова home, workshop и order. Они помогают детям понять, что праздник требует не только веселья, но и аккуратности.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776906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коробки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toys, boxes и gifts хорошо подходят для описания мастерской. Можно сказать: The workshop is full of toys. Такая фраза короткая, ясная и удобная для повторения.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91829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Санты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эльфа связан с Santa’s workshop, то есть мастерской Санты. Здесь всё готово к празднику: работа кипит, а вокруг много коробок, игрушек и подарков.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06750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полюс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Эльф живёт at the North Pole. Это необычное место сразу вызывает интерес у детей и помогает запомнить новое выражение через образ зимы, льда и снега.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does the elf do?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the elf makes toys. Это самое известное действие героя. Короткая фраза He makes toys хорошо звучит в хоровом чтении и помогает повторить глагол make.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Упаковывает 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Next, he packs gifts and puts them in boxes. Слова pack, gifts и boxes удобно соединять в одно действие, чтобы дети видели, как подарок готовят к празднику.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the elf reads letters from children. Это важная часть работы, потому что письмо подсказывает, какой подарок нужен. Слово letter легко запомнить через сюжет и движение.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Санте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that, he helps Santa. Простая фраза He helps Santa показывает, что эльф работает не один, а вместе с добрым помощником. Это полезно для повторения глагола help.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Сортирует и 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Finally, the elf sorts and works carefully. Эти действия учат порядку и вниманию. Слова sort и work можно повторять как маленький ритм, чтобы они лучше запомнились.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a letter to a present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подарка от письма ребёнка до места под ёлкой показывает слова в логической последовательности.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6181" y="2237181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41750" y="2237181"/>
            <a:ext cx="172125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28756" y="2237181"/>
            <a:ext cx="200813" cy="229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words for Christmas gifts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present помогает назвать праздничный подарок. Его легко сочетать с цветами и размером: a big present or a small present. Это очень удобная лексика для 2 класса.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 — это коробка, в которой можно спрятать сюрприз. Фраза a red box помогает повторить цвет, а слово box часто встречается в праздничных картинках и заданиях.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Ribbon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Ribbon делает подарок красивым и нарядным. Green ribbon или red ribbon звучат просто и запоминаются быстро, потому что цвет сразу помогает представить нужную картинку.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Paper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Paper нужно, чтобы завернуть подарок. С этим словом удобно строить короткие выражения: wrapping paper, colorful paper. Оно хорошо подходит для урока с картинками и предметами.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tree — это ёлка, под которой часто лежат подарки. Слово связывает подарок с праздником и помогает детям увидеть, где именно появляется рождественская магия.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Tools in the elf workshop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 клей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Scissors and glue помогают эльфу делать поделки и украшения. Эти слова знакомы детям из школы, поэтому их удобно повторять по картинке и в коротких фразах.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и бумага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Colorful paper and ribbon нужны для упаковки подарков. Такие материалы делают работу яркой и праздничной. Слова легко сочетать с цветами red, green и gold.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Скотч и наклейки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Tape and stickers помогают быстро и красиво закончить подарок. Эти предметы часто есть дома и в классе, поэтому дети легко узнают их и запоминают английские слова.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для подарков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Gift boxes нужны, чтобы хранить и переносить сюрпризы. Слово box очень простое, а сочетание gift box помогает сразу понять, что речь идёт о подарке.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относятся к знакомой детям лексике: scissors, glue, paper, ribbon, stickers, boxes. Они хорошо подходят для игры, показа предметов и повторения в парах.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elf works in a team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эльфы начинают работу вместе. Одни читают письма, чтобы понять желания детей, а другие готовят рабочее место и проверяют, всё ли на 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команда делает игрушки и упаковывает подарки. Здесь особенно важны слова team, help и together, потому что каждый эльф выполняет свою часть работы.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эльфы сортируют письма и убирают мастерскую. Они помогают друг другу и заканчивают день как дружная команда, готовая к следующему праздничному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is the elf careful?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подарок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elf is careful because every present must go to the right child. Он смотрит на name, address and wish, чтобы не перепутать подарки и порадовать каждого ребёнка.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like correct, neat and order help describe good work. Эльф не спешит, потому что важны внимание и чистота. Это хороший пример для школьников.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имени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checks the name before he packs the present. Простая фраза Check the name teaches children to look carefully at details. Так и в классе легче избежать ошибок.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 нужной коробке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he puts the present in the right box. Эта короткая фраза показывает, как важны точность и спокойная работа. Она легко запоминается и звучит по-праздничному.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elf is merry and kind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эльф в красной шапке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эльфа всегда сияет happy face, а на голове — red hat. Он маленький, быстрый и очень funny. Дети легко узнают его по ярким цветам и доброй улыбке, потому что такой герой сразу вызывает радость.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эльф kind и friendly: он помогает Санте, поддерживает друзей и не забывает говорить thank you. Он не только смеётся, но и работает быстро, поэтому все игрушки успевают попасть к детям вовремя.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настроение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эльф появляется рядом с Christmas, room становится brighter and happier. Он merry, excited и всегда готов к игре. Такие слова легко запомнить, потому что они звучат коротко, мягко и очень по-праздничному.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class elf habits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школьный эльф сначала слушает учителя и не перебивает. Это помогает понять задание с первого раза и спокойно начать работу.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Делись и помогай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Эльф умеет share и help. Он даёт товарищу карандаш, объясняет слово и работает так, чтобы рядом было удобно и дружно.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вежливым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 polite и say thank you напоминают о добрых манерах. Вежливый эльф здоровается, благодарит и говорит спокойно даже во время игры.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задания эльф tidy up: складывает карточки, убирает тетрадь и кладёт предметы на место. Аккуратность делает класс удобным для всех.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дело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class elf finishes the task и радуется результату. Он старается сделать работу аккуратно, а потом улыбается и готов к следующему заданию.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day in the life of a Christmas elf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эльфа в течение дня: morning, day, afternoon, evening, night.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elf in books and cartoons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Christmas stories эльф часто помогает Санте и делает праздник добрым и ярким. Книга показывает его как маленького помощника, который работает быстро и приносит радость детям.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film эльф может говорить короткие фразы, шутить и бегать между коробками с подарками. Такие сцены легко понять младшим школьникам, потому что действие видно сразу.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мультфильмах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cartoon эльф обычно очень lively, funny and friendly. Он двигается быстро, улыбается и помогает другим, поэтому дети запоминают слова через картинку, звук и движение.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магия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story, book, film, cartoon и magic помогают увидеть, что английский живёт не только в учебнике. Он встречается в праздничных историях, где эльф делает чудо совсем рядом.
</a:t>
            </a:r>
            <a:endParaRPr lang="en-US" sz="8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Elf costume words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и ботинки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эльфа всегда заметная hat и удобные boots. Чаще всего они red, green или white, чтобы костюм выглядел празднично. Детям легко описывать такого героя короткими фразами: a red hat, green boots, a small bell.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Полоски и пояс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костюме эльфа можно увидеть coat, belt и striped trousers. Эти детали делают образ смешным и ярким, а слова легко соединяются в описание. Например: a striped coat, a gold belt, a white bell.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red, green, white и gold помогают сразу представить эльфа. Они делают одежду нарядной и заметной, поэтому ребёнок быстро запоминает слова и может сказать, как выглядит персонаж на картинке.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does the story of the elf teach?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 эльфе показывает, что быть kind и helpful приятно для всех. Когда герой помогает другим, праздник становится теплее, а в классе появляется больше доверия и улыбок.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Эльф работает hard-working: делает игрушки, упаковывает подарки и не ленится. Это напоминает детям, что аккуратная работа и старание помогают довести дело до конца.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объединяет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эльфы работают together и поддерживают друг друга. Такая история учит, что в команде легче решать задачи, делиться материалами и радоваться общему результату.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делает день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говорит thank you, listens and shares, он показывает хорошие манеры. Эти простые действия легко перенести в школьную жизнь, где они делают класс спокойнее и дружнее.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особенно легко запомнить в этой теме.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слов урока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основные слова урока: elf, Santa, Christmas, present, toy, tree, hat, boots, gift, merry, red, green. Они короткие, яркие и отлично подходят для повторения в игре.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be a class elf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поведения в классе в форме простой цепочки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Christmas magic in English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Merry Christmas! Hello, elf! Thank you! Good job! звучат просто и радостно. Их удобно говорить хором, потому что дети быстро понимают смысл и легко запоминают.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показывает elf, gift или tree руками, слово запоминается лучше. Движение делает урок живым, а короткие действия помогают не уставать и не скучать.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 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рифма, смешная поза и улыбка помогают оживить английские слова. В такой атмосфере даже shy learners начинают говорить смелее и повторяют фразы без страха.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рождественского эльфа делает урок похожим на маленький праздник. Яркие слова, добрые жесты и простые выражения создают тёплое настроение и поддерживают интерес к английскому.
</a:t>
            </a:r>
            <a:endParaRPr lang="en-US" sz="11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a Christmas Elf — final idea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эльф помогает учить English через игру, цвета, действия и добрые слова. Эта тема делает урок ярким, понятным и очень запоминающимся для младших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2026-05-30T06:29:12Z</dcterms:created>
  <dcterms:modified xsi:type="dcterms:W3CDTF">2026-05-30T06:29:12Z</dcterms:modified>
</cp:coreProperties>
</file>