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Интонации, с которыми мы поём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голос передаёт настроение и смысл песни?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музыке: зачем она нужна?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голосу «говорить» музыкой: делает слова яснее, а песню — живой и понятной. По ней можно услышать улыбку, вопрос, шёпот или даже маленький праздник.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интонация в пении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неё влияют высота звука, сила голоса и темп. Высокие звуки кажутся лёгкими, а низкие — более спокойными и устойчивыми.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выделение важных слов тоже меняют впечатление. Благодаря им песня звучит выразительнее и понятнее для слушателя.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— это особая окраска голоса. Она помогает одной и той же мелодии звучать по-разному: светло, серьёзно, мягко или бодро.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петь быстрее, музыка становится подвижной; если медленнее — плавной и мягкой. Поэтому интонация всегда связана с характером песни.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радость в песне?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улыбается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Радостная песня звучит звонко, легко и чуть быстрее обычного. В ней слышатся светлые звуки и бодрые фразы, будто ребёнок бежит навстречу солнечному дню. Такая интонация сразу поднимает настроение.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для игры и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интонация особенно подходит песням о дружбе, играх и хороших новостях. Голос в них словно подпрыгивает, а слова произносятся чётко и весело. Слушатель почти видит улыбку исполнителя.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Грустная интонация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музыке паузы слышны особенно хорошо. Они дают время подумать, почувствовать жалость или спокойную тоску, не торопясь и не спеша.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Грустное звучание похоже на вечерний разговор. Оно не кричит, а бережно передаёт настроение, поэтому песня кажется очень доверительной и тёплой.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Грустная интонация звучит тише и мягче. Голос обычно опускается ниже, а фразы становятся медленнее, словно песня тихо рассказывает о чём-то важном и печальном.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77909"/>
            <a:ext cx="449100" cy="39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60966" y="4074102"/>
            <a:ext cx="419738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торжественная интонация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и уверенный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пение звучит широко и смело. Голос не прячется, а уверенно несёт мелодию вперёд, как будто открывает важное событие.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 и длинные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особенно важны чёткий ритм и протяжные ноты. Они создают ощущение устойчивости, порядка и праздничного подъёма.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ударения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слова выделяются ясно и заметно. Благодаря этому песня звучит торжественно, а слушатель сразу чувствует её значимость.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важного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Гимны, песни о Родине, школе и больших событиях часто поются именно так. Торжественная интонация помогает музыке звучать величаво и вдохновляюще.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шутливая и игровая интонация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озорное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начинается с лёгкого задора. Голос сразу показывает, что впереди не строгий рассказ, а весёлая игра с улыбкой.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— прыжки голоса и сюрпризы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меняется резко и живо: звук то выше, то ниже, слова выделяются, а паузы будто подмигивают слушателю.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конце — маленькая сценка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превращается в забавный номер: её хочется повторять, разыгрывать и слушать ещё раз, потому что она звучит очень живо.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интонация в песне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чувство в тексте превращается в выразительное звучание голоса.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дыхание и интонация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длинный выдох помогает петь ровно и мягко. Когда дыхание не сбивается, фраза звучит цельно, а голос не устает слишком быстро.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короткое дыхание делает песню рваной. Слова торопятся, паузы теряются, и слушателю труднее уловить красоту мелодии.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дыхание даёт голосу свободу. Тогда интонация становится яснее, а пение — удобнее и приятнее даже на длинной песне.
</a:t>
            </a:r>
            <a:endParaRPr lang="en-US" sz="11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делает голос светлее и дружелюбнее, а спокойное лицо помогает петь мягко и ровно. Даже положение рта меняет звучание, будто музыка смотрит на нас в ответ.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глаза внимательны и лицо поддерживает настроение песни, интонация становится живее. Тогда слушателю легче почувствовать радость, нежность или удивление, даже если песня совсем короткая.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мимика помогает голосу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смысл слов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627400" y="9021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выделенное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певец особенно подчёркивает важное слово, слушателю сразу яснее, о чём песня и что в ней главное. Так музыка начинает «разговаривать» более понятно.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627400" y="21943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меняется движение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обычно звучит выше к концу, а спокойное утверждение — ровнее и ниже. По этому движению легко угадать, спрашивает ли голос или уверенно сообщает.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27400" y="34865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раскрывается чувство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произношение и точные ударения помогают услышать настроение: радость, тревогу, удивление или покой. Одно слово, сказанное по-особому, может изменить весь образ песни.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053" y="1808825"/>
            <a:ext cx="31770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9326" y="1808825"/>
            <a:ext cx="2647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61625"/>
            <a:ext cx="397500" cy="31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жанр песни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просит мягкого, плавного звучания. Голос движется спокойно, без резких скачков, чтобы музыка убаюкивала и создавала ощущение тепла и тишины.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любит чёткую и уверенную интонацию. Здесь важны ровный ритм, ясные ударения и бодрое звучание, которое будто помогает шагать вместе с музыкой.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Танцевальная песня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Танцевальная песня звучит легко и подвижно. Интонация делает её пружинистой, помогает чувствовать ритм и превращает пение в весёлое движение.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часто соединяет широкое, напевное звучание с ясными словами. Благодаря этому она звучит свободно, душевно и очень выразительно.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 куплет меняет настроение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середина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куплета голос может звучать спокойно и чуть сдержанно. Потом он становится ярче, словно в песне появляется больше света и движения, и слушать становится интереснее.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куплета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куплета интонация часто мягко затихает. Тогда песня похожа на маленькую историю: сначала вопрос, затем развитие, а потом спокойный или радостный итог.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чувства к песне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внутреннее чувство превращается в выразительное пение и влияет на всё звучание.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интонацию красивой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пение начинается со свободного голоса. Когда шея и плечи не зажаты, звук выходит ровнее, а певцу легче держать длинную фразу без усталости.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важны ясные слова и точные паузы. Если произносить текст чётко, слушатель понимает смысл песни быстрее, а мелодия звучит аккуратнее и выразительнее.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помогает согласие слов и мелодии. Когда ударения стоят на нужных местах, песня звучит естественно, словно музыка и речь дружат между собой.
</a:t>
            </a:r>
            <a:endParaRPr lang="en-US" sz="1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похоже на разговор, только в нём вместо обычных фраз звучит мелодия. Она может задавать вопрос, отвечать, удивляться или шутливо поддразнивать слушателя.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интонация в песне очень важна: она делает музыку живой и понятной. Даже без слов можно услышать, улыбается ли голос, удивляется ли он или говорит совсем тихо.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разговор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интонация помогает слушателю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интонация сразу подсказывает настроение песни. Слушателю легче понять, весёлая она, спокойная или чуть задумчивая, ещё до того, как он выучит слова.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пение помогает запомнить мелодию. Когда голос поднимается, опускается и выделяет важные места, музыкальная фраза становится заметной и хорошо удерживается в памяти.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показывает характер героя или события. Даже одна мелодия может звучать смело, нежно, торжественно или игриво, и это слышно без объяснений.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певец передаёт чувство, тем яснее получается музыкальная история. Тогда слушатель не просто слышит песню, а словно видит её внутри.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24942"/>
            <a:ext cx="449100" cy="35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320929" y="4074102"/>
            <a:ext cx="299813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портят интонацию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звучит чрезмерно громко, он теряет мягкость и выразительность. Песня становится тяжёлой, а важные оттенки настроения словно прячутся за шумом.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Суетливое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дыхание слишком короткое и торопливое, фразы рвутся на части. Тогда мелодия звучит неровно, а певцу труднее спокойно удерживать звук.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произносятся смазано, смысл песни становится менее понятным. Слушателю трудно уловить, о чём поётся, и музыка теряет ясность.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пауз песня спешит и устаёт раньше времени. Паузы помогают голосу отдохнуть, а слушателю — услышать важные мысли и почувствовать настроение.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интонации в музыке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Услышать, как мелодия поднимается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послушать, куда движется голос: вверх, вниз или на одном месте. Когда мелодия поднимается, она часто звучит светлее и оживлённее. Ребёнок, который внимательно слушает, будто ловит каждую нотку, как маленькую подсказку о настроении песни.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Поймать тихий характер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интонация прячется в одном слове или короткой фразе. Если голос становится тише, мягче или чуть медленнее, это уже меняет впечатление. Так слушатель может понять характер музыки ещё до того, как закончится куплет.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оживляет песню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петь не просто правильно, а по-настоящему выразительно. Она делает голос понятным, а песню — живой. Если в пении есть чувство, музыка начинает говорить с нами.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2026-05-24T20:54:00Z</dcterms:created>
  <dcterms:modified xsi:type="dcterms:W3CDTF">2026-05-24T20:54:00Z</dcterms:modified>
</cp:coreProperties>
</file>