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и измерительные инструменты в геометрии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и углы — основа чертежей. Узнайте, чем и как измерять фигуры точно.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измерения — «язык» геометрии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объясняет форму, размеры и расположение фигур. Чтобы построить треугольник, измерить сторону или угол, нужны числа и одинаковые единицы. Даже малое отклонение способно изменить чертёж и ответ задачи.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единицы длины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в геометрии измеряют в миллиметрах, сантиметрах, дециметрах, метрах и километрах. Эти единицы удобно использовать в школе для разных по размеру задач.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единицами действует связь: 10 мм = 1 см, 10 см = 1 дм, 10 дм = 1 м, а 1000 м = 1 км. Перевод строится на десятках и тысяче.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Миллиметры выбирают для очень точных чертежей. Сантиметры подходят для школьных отрезков и сторон фигур, где важны детали построения.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Метры используют для размеров комнаты и школьного пространства, а километры — для расстояний между объектами на местности. Это помогает записывать измерения наглядно.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 измерение отрезков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измеряет линейка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— главный инструмент для измерения отрезков на уроке и в тетради. На школьной линейке есть деления в миллиметрах и сантиметрах.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повысить точность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результат был надёжным, кладите линейку ровно и начинайте измерение с нулевой отметки. Конец отрезка считывают по нужному делению шкалы.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единицами длины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переводе важно не менять единицу «на глаз»: переходы делаются по правилам десятичной системы.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закономерность: рядом стоящие единицы связаны множителем 10, а переход к километрам требует учёта 1000.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соответствуют школьным соотношениям единиц длины (10 мм = 1 см, 10 см = 1 дм, 10 дм = 1 м, 1000 м = 1 км).
</a:t>
            </a:r>
            <a:endParaRPr lang="en-US" sz="5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 в задачах по геометрии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построение и работу с фигурами чаще всего встречаются сантиметры и миллиметры. Так удобнее записывать стороны и проверять, совпадают ли построения.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объект большой или нужно сравнивать расстояния между точками на местности, используют метры и километры. Это делает запись разумной и понятной по масштабу.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школе требуется запись с точностью до 1 мм, например 4 см 7 мм или 8,5 см. Такая запись помогает получить более аккуратный результат и точнее построить фигуру.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Циркуль, угольник и их роль в геометрии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используют для построения окружностей и для отрезков одинаковой длины: он задаёт «радиус» и помогает переносить длину без измерений на глаз. Поэтому построения получаются точными.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Угольник применяют, чтобы проверять прямые углы и строить перпендикулярные линии. В 7 классе это особенно нужно при построении треугольников, прямоугольников, высот и биссектрис.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единицы измерения в школьной геометрии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Соотнесите величину, единицу и инструмент: так легко выбрать правильный способ измерения и записи результата.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каждому виду измерения соответствует свой инструмент и своя единица, поэтому «ошибка выбора» приводит к неверной записи.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и типовые правила работы с измерительными инструментами.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выглядит полный оборот, с которым сравнивают любые углы на чертеже.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 — единица измерения углов. Полный круг служит ориентиром, а транспортир помогает получить точное значение.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(свойства углов и единицы измерения).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измерительный инструмент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инструмента основан на том, какую геометрическую величину нужно измерить.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88" y="2170450"/>
            <a:ext cx="165375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2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0031" y="2167825"/>
            <a:ext cx="192938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и измерение угловых величин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0°–180°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имеет шкалу от 0° до 180° и помогает измерять и строить углы. Это удобно именно в школьных задачах, где чаще всего встречаются углы в пределах полуокружности.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вершины и нулевой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измерение было точным, центр транспортира совмещают с вершиной угла, а нулевую линию — с одним из лучей. Тогда второй луч укажет нужное значение на шкале.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углы 30°, 45°, 60°, 90°, 120°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нередко просят найти или построить углы 30°, 45°, 60°, 90° и 120°. С такими значениями удобно тренировать чтение шкалы и контроль построения по заданным величинам.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точные углы в построениях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измерения углов нужны, чтобы правильно строить треугольники, многоугольники и орнаменты. Маленькая ошибка в градусах меняет форму фигуры и может сделать ответ неверным.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геометрии чаще всего используют инструменты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школьной геометрии начинают работу с линейки и транспортира: они нужны почти в каждой теме, где требуется измерять или задавать длины и углы.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применения инструментов показывает приоритет базовых операций: измерить длину, построить угол, затем уточнить окружности и прямые углы. Рулетка чаще появляется при практических размерах.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распределение, отражающее типичную частоту школьных упражнений; точные статистические данные не приводятся.
</a:t>
            </a:r>
            <a:endParaRPr lang="en-US" sz="5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как сумма длин сторон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— это сумма длин всех сторон фигуры. Для треугольника периметр складывается из трёх измеренных отрезков, а для четырёхугольника — из четырёх.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нужно сохранять: если стороны измерили в сантиметрах, то периметр записывают в сантиметрах. Так проще проверить ответ и избежать ошибок в записи.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периметр часто находят у треугольников, прямоугольников, квадратов и многоугольников. На практике это сочетание точных измерений линейкой и вычислений по формуле.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Рулетка и измерение больших расстояний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Рулетка и измерительная лента нужны, когда объект больше листа тетради или чертежа. Ими измеряют длину класса, коридора, спортивной площадки и участка местности — там, где линейка неудобна.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длины рулеток — 3, 5, 10 или 20 м. В геометрических задачах это помогает связать построения с реальными размерами пространства и правильно переводить размеры в план.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единицами длины в десятичной системе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система построена на основе десяти, перевод между соседними единицами выполняется через умножение или деление на 10, а между метрами и километрами — на 1000.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большинство шагов одинаковые по логике: переход «вниз» или «вверх» связан с разрядностью. Поэтому перевод для периметров и отрезков делается быстрее.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школьного курса математики: 10 мм = 1 см, 10 см = 1 дм, 10 дм = 1 м, 1000 м = 1 км.
</a:t>
            </a:r>
            <a:endParaRPr lang="en-US" sz="7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измерений и возможные ошибки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измерений зависит от цены деления прибора и аккуратности при работе. Чем меньше цена деления, тем тоньше шаг шкалы и тем точнее можно зафиксировать результат.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если линейка сдвинута относительно края отрезка или если измеряющий «смотрит» не по шкале. В таких случаях число на шкале становится несоответствующим реальной длине.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углов важно правильно поставить транспортир: центр должен совпадать с вершиной угла. Если не совместить точку и лучи, градусы будут неверными даже при «правильной» шкале.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Рулетка должна быть натянута ровно и уложена без перекосов, иначе длина получится искажённой. В школьной геометрии разница в 1–2 мм может изменить вид построенной фигуры.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543" y="1581850"/>
            <a:ext cx="5515463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и современные меры длины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истории мер и единиц длины (обобщённое сравнение).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меры были связаны с размерами тела человека, поэтому их значение отличалось у разных людей. Современные единицы измеряются одинаково и позволяют получать результаты, пригодные для точных чертежей.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единые современные меры сделали измерения общими и воспроизводимыми, поэтому геометрические расчёты стали точнее и понятнее для всех.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геометрического измерения на чертеже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последовательность действий из школьной практики: выбрать объект, инструмент, снять значение, записать с единицами и проверить.
</a:t>
            </a:r>
            <a:endParaRPr lang="en-US" sz="8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801493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64231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4856" y="3545848"/>
            <a:ext cx="192938" cy="220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 повседневной жизни и на уроках геометрии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и проектирование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черчении и в школьных работах длины деталей обычно записывают в миллиметрах и сантиметрах. Это нужно, чтобы аккуратно перенести размеры с листа на схему и обратно.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 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ремонте и строительстве размеры комнаты удобнее выражать в метрах. Так проще планировать расстановку предметов и понимать, какой участок стены или пола потребуется.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на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между точками на местности чаще измеряют в километрах. Тогда большие маршруты и расстояния между объектами можно сравнивать, не усложняя записи лишними нулями.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на чертежах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 чертежах и геометрических заданиях указывают в градусах. Единая шкала позволяет точно задавать наклоны, перпендикуляры и форму многоугольников.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делают геометрию точной и проверяемой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превращают геометрические величины в числа, которые можно сравнивать и проверять. Линейка, транспортир, циркуль, угольник и рулетка дают инструменты для длин, углов и расстояний, а в 7 классе особенно важны мм, см, м и градусы.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2026-05-13T07:12:32Z</dcterms:created>
  <dcterms:modified xsi:type="dcterms:W3CDTF">2026-05-13T07:12:32Z</dcterms:modified>
</cp:coreProperties>
</file>